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721" r:id="rId3"/>
  </p:sldMasterIdLst>
  <p:notesMasterIdLst>
    <p:notesMasterId r:id="rId33"/>
  </p:notesMasterIdLst>
  <p:handoutMasterIdLst>
    <p:handoutMasterId r:id="rId34"/>
  </p:handoutMasterIdLst>
  <p:sldIdLst>
    <p:sldId id="258" r:id="rId4"/>
    <p:sldId id="342" r:id="rId5"/>
    <p:sldId id="313" r:id="rId6"/>
    <p:sldId id="317" r:id="rId7"/>
    <p:sldId id="314" r:id="rId8"/>
    <p:sldId id="315" r:id="rId9"/>
    <p:sldId id="316" r:id="rId10"/>
    <p:sldId id="343" r:id="rId11"/>
    <p:sldId id="345" r:id="rId12"/>
    <p:sldId id="257" r:id="rId13"/>
    <p:sldId id="346" r:id="rId14"/>
    <p:sldId id="319" r:id="rId15"/>
    <p:sldId id="320" r:id="rId16"/>
    <p:sldId id="323" r:id="rId17"/>
    <p:sldId id="324" r:id="rId18"/>
    <p:sldId id="328" r:id="rId19"/>
    <p:sldId id="325" r:id="rId20"/>
    <p:sldId id="344" r:id="rId21"/>
    <p:sldId id="331" r:id="rId22"/>
    <p:sldId id="332" r:id="rId23"/>
    <p:sldId id="333" r:id="rId24"/>
    <p:sldId id="350" r:id="rId25"/>
    <p:sldId id="329" r:id="rId26"/>
    <p:sldId id="351" r:id="rId27"/>
    <p:sldId id="347" r:id="rId28"/>
    <p:sldId id="341" r:id="rId29"/>
    <p:sldId id="348" r:id="rId30"/>
    <p:sldId id="349" r:id="rId31"/>
    <p:sldId id="33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nter Friendly (LoFi)" id="{AEEEC6F0-60CB-E740-87C3-C08ECF0667BB}">
          <p14:sldIdLst>
            <p14:sldId id="258"/>
            <p14:sldId id="342"/>
            <p14:sldId id="313"/>
            <p14:sldId id="317"/>
            <p14:sldId id="314"/>
            <p14:sldId id="315"/>
            <p14:sldId id="316"/>
            <p14:sldId id="343"/>
            <p14:sldId id="345"/>
            <p14:sldId id="257"/>
            <p14:sldId id="346"/>
            <p14:sldId id="319"/>
            <p14:sldId id="320"/>
            <p14:sldId id="323"/>
            <p14:sldId id="324"/>
            <p14:sldId id="328"/>
            <p14:sldId id="325"/>
            <p14:sldId id="344"/>
            <p14:sldId id="331"/>
            <p14:sldId id="332"/>
            <p14:sldId id="333"/>
            <p14:sldId id="350"/>
            <p14:sldId id="329"/>
            <p14:sldId id="351"/>
            <p14:sldId id="347"/>
            <p14:sldId id="341"/>
            <p14:sldId id="348"/>
            <p14:sldId id="349"/>
            <p14:sldId id="337"/>
          </p14:sldIdLst>
        </p14:section>
        <p14:section name="Screen Only (HiFi)" id="{C91817EF-4B5F-B745-A70A-BD1B3A217B3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08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7" autoAdjust="0"/>
    <p:restoredTop sz="50000" autoAdjust="0"/>
  </p:normalViewPr>
  <p:slideViewPr>
    <p:cSldViewPr snapToGrid="0" snapToObjects="1">
      <p:cViewPr varScale="1">
        <p:scale>
          <a:sx n="67" d="100"/>
          <a:sy n="67" d="100"/>
        </p:scale>
        <p:origin x="77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3D321-168C-4633-9B32-2AFB43508D3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9344095-0C5D-4CDA-B1D4-B9E84BA78621}">
      <dgm:prSet phldrT="[Text]"/>
      <dgm:spPr>
        <a:xfrm>
          <a:off x="652822"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Project scoping</a:t>
          </a:r>
        </a:p>
      </dgm:t>
    </dgm:pt>
    <dgm:pt modelId="{67A122BA-9C1E-4CFC-A392-E5DE444CD96A}" type="parTrans" cxnId="{1A213E3A-280D-4EF1-8546-D4FE1010B1AF}">
      <dgm:prSet/>
      <dgm:spPr/>
      <dgm:t>
        <a:bodyPr/>
        <a:lstStyle/>
        <a:p>
          <a:endParaRPr lang="en-US"/>
        </a:p>
      </dgm:t>
    </dgm:pt>
    <dgm:pt modelId="{D5DF0B8C-C7AE-42CD-89C0-0FB5C4B1049A}" type="sibTrans" cxnId="{1A213E3A-280D-4EF1-8546-D4FE1010B1AF}">
      <dgm:prSet/>
      <dgm:spPr>
        <a:xfrm>
          <a:off x="2652165" y="556312"/>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FDEFB249-D1EC-453C-8A5D-5017E68053C4}">
      <dgm:prSet phldrT="[Text]"/>
      <dgm:spPr>
        <a:xfrm>
          <a:off x="5575634"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Opening meeting</a:t>
          </a:r>
        </a:p>
      </dgm:t>
    </dgm:pt>
    <dgm:pt modelId="{F83ECBCD-F1F3-43F9-BFED-A49F9ED3B591}" type="parTrans" cxnId="{D620E893-5495-4301-A886-C437AFEE10B2}">
      <dgm:prSet/>
      <dgm:spPr/>
      <dgm:t>
        <a:bodyPr/>
        <a:lstStyle/>
        <a:p>
          <a:endParaRPr lang="en-US"/>
        </a:p>
      </dgm:t>
    </dgm:pt>
    <dgm:pt modelId="{F15A2CD1-D628-4F36-BA66-6E64C1FE7E97}" type="sibTrans" cxnId="{D620E893-5495-4301-A886-C437AFEE10B2}">
      <dgm:prSet/>
      <dgm:spPr>
        <a:xfrm>
          <a:off x="1653394" y="1200575"/>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EE04BA24-62B8-4E71-9E22-C8BCEEAAD5AA}">
      <dgm:prSet phldrT="[Text]"/>
      <dgm:spPr>
        <a:xfrm>
          <a:off x="652822"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Management interviews</a:t>
          </a:r>
        </a:p>
      </dgm:t>
    </dgm:pt>
    <dgm:pt modelId="{2C850E86-D3DE-4930-94A7-2F21F52F7A13}" type="parTrans" cxnId="{44756258-DFC0-4DFC-BB35-E0F1CF26C59B}">
      <dgm:prSet/>
      <dgm:spPr/>
      <dgm:t>
        <a:bodyPr/>
        <a:lstStyle/>
        <a:p>
          <a:endParaRPr lang="en-US"/>
        </a:p>
      </dgm:t>
    </dgm:pt>
    <dgm:pt modelId="{90D69A16-44CE-48E9-935A-C5114A16D9C7}" type="sibTrans" cxnId="{44756258-DFC0-4DFC-BB35-E0F1CF26C59B}">
      <dgm:prSet/>
      <dgm:spPr>
        <a:xfrm>
          <a:off x="2652165" y="2217261"/>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2E7DB458-83A7-4E5E-8039-43B034D8D913}">
      <dgm:prSet phldrT="[Text]"/>
      <dgm:spPr>
        <a:xfrm>
          <a:off x="3114228"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Employee interviews</a:t>
          </a:r>
        </a:p>
      </dgm:t>
    </dgm:pt>
    <dgm:pt modelId="{2D6795CD-2285-4095-871C-C918A13D7169}" type="parTrans" cxnId="{6A893478-D480-495E-9AA9-7686A54AAC04}">
      <dgm:prSet/>
      <dgm:spPr/>
      <dgm:t>
        <a:bodyPr/>
        <a:lstStyle/>
        <a:p>
          <a:endParaRPr lang="en-US"/>
        </a:p>
      </dgm:t>
    </dgm:pt>
    <dgm:pt modelId="{C0C51ECC-68E2-473B-82E8-437EAFE59F66}" type="sibTrans" cxnId="{6A893478-D480-495E-9AA9-7686A54AAC04}">
      <dgm:prSet/>
      <dgm:spPr>
        <a:xfrm>
          <a:off x="5113571" y="2217261"/>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032292EE-0977-4408-BCD3-F4CA316477F9}">
      <dgm:prSet phldrT="[Text]"/>
      <dgm:spPr>
        <a:xfrm>
          <a:off x="5575634"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Site walkthrough</a:t>
          </a:r>
        </a:p>
      </dgm:t>
    </dgm:pt>
    <dgm:pt modelId="{611FF4B6-FA87-4BE5-9E76-3EE178AB39F4}" type="parTrans" cxnId="{B727FDF5-5490-4548-8D8A-9F4C14EDFEA6}">
      <dgm:prSet/>
      <dgm:spPr/>
      <dgm:t>
        <a:bodyPr/>
        <a:lstStyle/>
        <a:p>
          <a:endParaRPr lang="en-US"/>
        </a:p>
      </dgm:t>
    </dgm:pt>
    <dgm:pt modelId="{9A4C51F7-BEEA-49C8-A03C-D2C3902F37F3}" type="sibTrans" cxnId="{B727FDF5-5490-4548-8D8A-9F4C14EDFEA6}">
      <dgm:prSet/>
      <dgm:spPr>
        <a:xfrm>
          <a:off x="1653394" y="2861524"/>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67AF8C01-BCD6-4294-BCCD-21ABC35DC035}">
      <dgm:prSet phldrT="[Text]"/>
      <dgm:spPr>
        <a:xfrm>
          <a:off x="652822" y="3323587"/>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Documentation review</a:t>
          </a:r>
        </a:p>
      </dgm:t>
    </dgm:pt>
    <dgm:pt modelId="{6055D1C8-BCDD-4052-B9FA-A9684465B6D4}" type="parTrans" cxnId="{03F5DE61-223C-4F66-9D29-E7B3DA33BFCF}">
      <dgm:prSet/>
      <dgm:spPr/>
      <dgm:t>
        <a:bodyPr/>
        <a:lstStyle/>
        <a:p>
          <a:endParaRPr lang="en-US"/>
        </a:p>
      </dgm:t>
    </dgm:pt>
    <dgm:pt modelId="{3C890ED1-8B78-480D-827D-18DA3B512F5C}" type="sibTrans" cxnId="{03F5DE61-223C-4F66-9D29-E7B3DA33BFCF}">
      <dgm:prSet/>
      <dgm:spPr>
        <a:xfrm>
          <a:off x="2652165" y="3878210"/>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3741A4F2-3CF9-4B67-B2D9-523D8891FB1A}">
      <dgm:prSet phldrT="[Text]"/>
      <dgm:spPr>
        <a:xfrm>
          <a:off x="3114228" y="3323587"/>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Closing meeting</a:t>
          </a:r>
        </a:p>
      </dgm:t>
    </dgm:pt>
    <dgm:pt modelId="{4256F568-4160-4938-A2D1-2735F8F79658}" type="parTrans" cxnId="{36810194-AA32-4CC8-9B5A-F69F6BE6E912}">
      <dgm:prSet/>
      <dgm:spPr/>
      <dgm:t>
        <a:bodyPr/>
        <a:lstStyle/>
        <a:p>
          <a:endParaRPr lang="en-US"/>
        </a:p>
      </dgm:t>
    </dgm:pt>
    <dgm:pt modelId="{6AC863E1-C39D-4A0D-8CF9-422693FA002A}" type="sibTrans" cxnId="{36810194-AA32-4CC8-9B5A-F69F6BE6E912}">
      <dgm:prSet/>
      <dgm:spPr/>
      <dgm:t>
        <a:bodyPr/>
        <a:lstStyle/>
        <a:p>
          <a:endParaRPr lang="en-US"/>
        </a:p>
      </dgm:t>
    </dgm:pt>
    <dgm:pt modelId="{E6419967-3102-4995-8111-B4B550605331}">
      <dgm:prSet phldrT="[Text]"/>
      <dgm:spPr>
        <a:xfrm>
          <a:off x="3114228"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Agenda confirmation</a:t>
          </a:r>
        </a:p>
      </dgm:t>
    </dgm:pt>
    <dgm:pt modelId="{648CFAA9-EBB0-4F2F-B2AE-2028CD571504}" type="parTrans" cxnId="{97E76FD7-22B5-40AD-B419-A900F44885E0}">
      <dgm:prSet/>
      <dgm:spPr/>
      <dgm:t>
        <a:bodyPr/>
        <a:lstStyle/>
        <a:p>
          <a:endParaRPr lang="en-US"/>
        </a:p>
      </dgm:t>
    </dgm:pt>
    <dgm:pt modelId="{B53DE6DE-5B3A-4D1C-A69B-C5CEE0CADA05}" type="sibTrans" cxnId="{97E76FD7-22B5-40AD-B419-A900F44885E0}">
      <dgm:prSet/>
      <dgm:spPr>
        <a:xfrm>
          <a:off x="5113571" y="556312"/>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gm:spPr>
      <dgm:t>
        <a:bodyPr/>
        <a:lstStyle/>
        <a:p>
          <a:endParaRPr lang="en-US">
            <a:solidFill>
              <a:srgbClr val="000000">
                <a:hueOff val="0"/>
                <a:satOff val="0"/>
                <a:lumOff val="0"/>
                <a:alphaOff val="0"/>
              </a:srgbClr>
            </a:solidFill>
            <a:latin typeface="Arial"/>
            <a:ea typeface="+mn-ea"/>
            <a:cs typeface="+mn-cs"/>
          </a:endParaRPr>
        </a:p>
      </dgm:t>
    </dgm:pt>
    <dgm:pt modelId="{54D8F0D6-735A-44C4-AFA7-6572C3037C03}" type="pres">
      <dgm:prSet presAssocID="{3263D321-168C-4633-9B32-2AFB43508D3B}" presName="Name0" presStyleCnt="0">
        <dgm:presLayoutVars>
          <dgm:dir/>
          <dgm:resizeHandles val="exact"/>
        </dgm:presLayoutVars>
      </dgm:prSet>
      <dgm:spPr/>
      <dgm:t>
        <a:bodyPr/>
        <a:lstStyle/>
        <a:p>
          <a:endParaRPr lang="en-US"/>
        </a:p>
      </dgm:t>
    </dgm:pt>
    <dgm:pt modelId="{C6854159-9148-4528-A147-E14ADEA3B73A}" type="pres">
      <dgm:prSet presAssocID="{A9344095-0C5D-4CDA-B1D4-B9E84BA78621}" presName="node" presStyleLbl="node1" presStyleIdx="0" presStyleCnt="8">
        <dgm:presLayoutVars>
          <dgm:bulletEnabled val="1"/>
        </dgm:presLayoutVars>
      </dgm:prSet>
      <dgm:spPr/>
      <dgm:t>
        <a:bodyPr/>
        <a:lstStyle/>
        <a:p>
          <a:endParaRPr lang="en-US"/>
        </a:p>
      </dgm:t>
    </dgm:pt>
    <dgm:pt modelId="{583B1669-E737-4190-B63C-9A85E6B8CC94}" type="pres">
      <dgm:prSet presAssocID="{D5DF0B8C-C7AE-42CD-89C0-0FB5C4B1049A}" presName="sibTrans" presStyleLbl="sibTrans1D1" presStyleIdx="0" presStyleCnt="7"/>
      <dgm:spPr/>
      <dgm:t>
        <a:bodyPr/>
        <a:lstStyle/>
        <a:p>
          <a:endParaRPr lang="en-US"/>
        </a:p>
      </dgm:t>
    </dgm:pt>
    <dgm:pt modelId="{BE72AC15-6FF5-4322-A219-E18C29A015F7}" type="pres">
      <dgm:prSet presAssocID="{D5DF0B8C-C7AE-42CD-89C0-0FB5C4B1049A}" presName="connectorText" presStyleLbl="sibTrans1D1" presStyleIdx="0" presStyleCnt="7"/>
      <dgm:spPr/>
      <dgm:t>
        <a:bodyPr/>
        <a:lstStyle/>
        <a:p>
          <a:endParaRPr lang="en-US"/>
        </a:p>
      </dgm:t>
    </dgm:pt>
    <dgm:pt modelId="{2E5B6A23-2BB6-4089-A5AB-199A04BB3CD4}" type="pres">
      <dgm:prSet presAssocID="{E6419967-3102-4995-8111-B4B550605331}" presName="node" presStyleLbl="node1" presStyleIdx="1" presStyleCnt="8">
        <dgm:presLayoutVars>
          <dgm:bulletEnabled val="1"/>
        </dgm:presLayoutVars>
      </dgm:prSet>
      <dgm:spPr/>
      <dgm:t>
        <a:bodyPr/>
        <a:lstStyle/>
        <a:p>
          <a:endParaRPr lang="en-US"/>
        </a:p>
      </dgm:t>
    </dgm:pt>
    <dgm:pt modelId="{F24FCBA4-2511-4426-A13F-F7EF8F980D5F}" type="pres">
      <dgm:prSet presAssocID="{B53DE6DE-5B3A-4D1C-A69B-C5CEE0CADA05}" presName="sibTrans" presStyleLbl="sibTrans1D1" presStyleIdx="1" presStyleCnt="7"/>
      <dgm:spPr/>
      <dgm:t>
        <a:bodyPr/>
        <a:lstStyle/>
        <a:p>
          <a:endParaRPr lang="en-US"/>
        </a:p>
      </dgm:t>
    </dgm:pt>
    <dgm:pt modelId="{8E6E0919-9BEF-4913-BFEE-34D557ED1DC5}" type="pres">
      <dgm:prSet presAssocID="{B53DE6DE-5B3A-4D1C-A69B-C5CEE0CADA05}" presName="connectorText" presStyleLbl="sibTrans1D1" presStyleIdx="1" presStyleCnt="7"/>
      <dgm:spPr/>
      <dgm:t>
        <a:bodyPr/>
        <a:lstStyle/>
        <a:p>
          <a:endParaRPr lang="en-US"/>
        </a:p>
      </dgm:t>
    </dgm:pt>
    <dgm:pt modelId="{B49130C5-5121-480F-9E69-6B2955F9C156}" type="pres">
      <dgm:prSet presAssocID="{FDEFB249-D1EC-453C-8A5D-5017E68053C4}" presName="node" presStyleLbl="node1" presStyleIdx="2" presStyleCnt="8">
        <dgm:presLayoutVars>
          <dgm:bulletEnabled val="1"/>
        </dgm:presLayoutVars>
      </dgm:prSet>
      <dgm:spPr/>
      <dgm:t>
        <a:bodyPr/>
        <a:lstStyle/>
        <a:p>
          <a:endParaRPr lang="en-US"/>
        </a:p>
      </dgm:t>
    </dgm:pt>
    <dgm:pt modelId="{3BF6BFE3-DF87-4861-8A56-31726F6B8593}" type="pres">
      <dgm:prSet presAssocID="{F15A2CD1-D628-4F36-BA66-6E64C1FE7E97}" presName="sibTrans" presStyleLbl="sibTrans1D1" presStyleIdx="2" presStyleCnt="7"/>
      <dgm:spPr/>
      <dgm:t>
        <a:bodyPr/>
        <a:lstStyle/>
        <a:p>
          <a:endParaRPr lang="en-US"/>
        </a:p>
      </dgm:t>
    </dgm:pt>
    <dgm:pt modelId="{6FA7E07C-1619-40D4-AD9B-FBB659FEBFB4}" type="pres">
      <dgm:prSet presAssocID="{F15A2CD1-D628-4F36-BA66-6E64C1FE7E97}" presName="connectorText" presStyleLbl="sibTrans1D1" presStyleIdx="2" presStyleCnt="7"/>
      <dgm:spPr/>
      <dgm:t>
        <a:bodyPr/>
        <a:lstStyle/>
        <a:p>
          <a:endParaRPr lang="en-US"/>
        </a:p>
      </dgm:t>
    </dgm:pt>
    <dgm:pt modelId="{AC364886-BCE8-4788-A8A6-5C5A304FE521}" type="pres">
      <dgm:prSet presAssocID="{EE04BA24-62B8-4E71-9E22-C8BCEEAAD5AA}" presName="node" presStyleLbl="node1" presStyleIdx="3" presStyleCnt="8">
        <dgm:presLayoutVars>
          <dgm:bulletEnabled val="1"/>
        </dgm:presLayoutVars>
      </dgm:prSet>
      <dgm:spPr/>
      <dgm:t>
        <a:bodyPr/>
        <a:lstStyle/>
        <a:p>
          <a:endParaRPr lang="en-US"/>
        </a:p>
      </dgm:t>
    </dgm:pt>
    <dgm:pt modelId="{627D7886-ED83-417E-A6D1-30B81776FC0B}" type="pres">
      <dgm:prSet presAssocID="{90D69A16-44CE-48E9-935A-C5114A16D9C7}" presName="sibTrans" presStyleLbl="sibTrans1D1" presStyleIdx="3" presStyleCnt="7"/>
      <dgm:spPr/>
      <dgm:t>
        <a:bodyPr/>
        <a:lstStyle/>
        <a:p>
          <a:endParaRPr lang="en-US"/>
        </a:p>
      </dgm:t>
    </dgm:pt>
    <dgm:pt modelId="{574BD48B-8A10-4640-BFF8-B0716605EC7E}" type="pres">
      <dgm:prSet presAssocID="{90D69A16-44CE-48E9-935A-C5114A16D9C7}" presName="connectorText" presStyleLbl="sibTrans1D1" presStyleIdx="3" presStyleCnt="7"/>
      <dgm:spPr/>
      <dgm:t>
        <a:bodyPr/>
        <a:lstStyle/>
        <a:p>
          <a:endParaRPr lang="en-US"/>
        </a:p>
      </dgm:t>
    </dgm:pt>
    <dgm:pt modelId="{D396FA31-5807-4705-B289-2493B17A2B66}" type="pres">
      <dgm:prSet presAssocID="{2E7DB458-83A7-4E5E-8039-43B034D8D913}" presName="node" presStyleLbl="node1" presStyleIdx="4" presStyleCnt="8">
        <dgm:presLayoutVars>
          <dgm:bulletEnabled val="1"/>
        </dgm:presLayoutVars>
      </dgm:prSet>
      <dgm:spPr/>
      <dgm:t>
        <a:bodyPr/>
        <a:lstStyle/>
        <a:p>
          <a:endParaRPr lang="en-US"/>
        </a:p>
      </dgm:t>
    </dgm:pt>
    <dgm:pt modelId="{B992E13B-D291-43E4-99B0-36B4987C0846}" type="pres">
      <dgm:prSet presAssocID="{C0C51ECC-68E2-473B-82E8-437EAFE59F66}" presName="sibTrans" presStyleLbl="sibTrans1D1" presStyleIdx="4" presStyleCnt="7"/>
      <dgm:spPr/>
      <dgm:t>
        <a:bodyPr/>
        <a:lstStyle/>
        <a:p>
          <a:endParaRPr lang="en-US"/>
        </a:p>
      </dgm:t>
    </dgm:pt>
    <dgm:pt modelId="{C8C732F6-C8BC-4B2B-BBD4-AB7762142C1E}" type="pres">
      <dgm:prSet presAssocID="{C0C51ECC-68E2-473B-82E8-437EAFE59F66}" presName="connectorText" presStyleLbl="sibTrans1D1" presStyleIdx="4" presStyleCnt="7"/>
      <dgm:spPr/>
      <dgm:t>
        <a:bodyPr/>
        <a:lstStyle/>
        <a:p>
          <a:endParaRPr lang="en-US"/>
        </a:p>
      </dgm:t>
    </dgm:pt>
    <dgm:pt modelId="{37E97AB1-EC4B-41AE-BE56-5C850184BE86}" type="pres">
      <dgm:prSet presAssocID="{032292EE-0977-4408-BCD3-F4CA316477F9}" presName="node" presStyleLbl="node1" presStyleIdx="5" presStyleCnt="8">
        <dgm:presLayoutVars>
          <dgm:bulletEnabled val="1"/>
        </dgm:presLayoutVars>
      </dgm:prSet>
      <dgm:spPr/>
      <dgm:t>
        <a:bodyPr/>
        <a:lstStyle/>
        <a:p>
          <a:endParaRPr lang="en-US"/>
        </a:p>
      </dgm:t>
    </dgm:pt>
    <dgm:pt modelId="{228E24B8-6E15-42AB-B7A1-CE91D828F0EE}" type="pres">
      <dgm:prSet presAssocID="{9A4C51F7-BEEA-49C8-A03C-D2C3902F37F3}" presName="sibTrans" presStyleLbl="sibTrans1D1" presStyleIdx="5" presStyleCnt="7"/>
      <dgm:spPr/>
      <dgm:t>
        <a:bodyPr/>
        <a:lstStyle/>
        <a:p>
          <a:endParaRPr lang="en-US"/>
        </a:p>
      </dgm:t>
    </dgm:pt>
    <dgm:pt modelId="{98FF423C-F282-4A9E-AAB6-AAB1AFEE2CA8}" type="pres">
      <dgm:prSet presAssocID="{9A4C51F7-BEEA-49C8-A03C-D2C3902F37F3}" presName="connectorText" presStyleLbl="sibTrans1D1" presStyleIdx="5" presStyleCnt="7"/>
      <dgm:spPr/>
      <dgm:t>
        <a:bodyPr/>
        <a:lstStyle/>
        <a:p>
          <a:endParaRPr lang="en-US"/>
        </a:p>
      </dgm:t>
    </dgm:pt>
    <dgm:pt modelId="{483C25A4-A5F5-45DB-BFE3-3192DCD71E7B}" type="pres">
      <dgm:prSet presAssocID="{67AF8C01-BCD6-4294-BCCD-21ABC35DC035}" presName="node" presStyleLbl="node1" presStyleIdx="6" presStyleCnt="8">
        <dgm:presLayoutVars>
          <dgm:bulletEnabled val="1"/>
        </dgm:presLayoutVars>
      </dgm:prSet>
      <dgm:spPr/>
      <dgm:t>
        <a:bodyPr/>
        <a:lstStyle/>
        <a:p>
          <a:endParaRPr lang="en-US"/>
        </a:p>
      </dgm:t>
    </dgm:pt>
    <dgm:pt modelId="{08F5E54B-9882-4E1B-BE01-0FFC0F86603F}" type="pres">
      <dgm:prSet presAssocID="{3C890ED1-8B78-480D-827D-18DA3B512F5C}" presName="sibTrans" presStyleLbl="sibTrans1D1" presStyleIdx="6" presStyleCnt="7"/>
      <dgm:spPr/>
      <dgm:t>
        <a:bodyPr/>
        <a:lstStyle/>
        <a:p>
          <a:endParaRPr lang="en-US"/>
        </a:p>
      </dgm:t>
    </dgm:pt>
    <dgm:pt modelId="{4286DCF4-87D8-4209-8679-75B3220BF54F}" type="pres">
      <dgm:prSet presAssocID="{3C890ED1-8B78-480D-827D-18DA3B512F5C}" presName="connectorText" presStyleLbl="sibTrans1D1" presStyleIdx="6" presStyleCnt="7"/>
      <dgm:spPr/>
      <dgm:t>
        <a:bodyPr/>
        <a:lstStyle/>
        <a:p>
          <a:endParaRPr lang="en-US"/>
        </a:p>
      </dgm:t>
    </dgm:pt>
    <dgm:pt modelId="{87ED9956-F150-49FF-A77F-2DC72BD0648F}" type="pres">
      <dgm:prSet presAssocID="{3741A4F2-3CF9-4B67-B2D9-523D8891FB1A}" presName="node" presStyleLbl="node1" presStyleIdx="7" presStyleCnt="8">
        <dgm:presLayoutVars>
          <dgm:bulletEnabled val="1"/>
        </dgm:presLayoutVars>
      </dgm:prSet>
      <dgm:spPr/>
      <dgm:t>
        <a:bodyPr/>
        <a:lstStyle/>
        <a:p>
          <a:endParaRPr lang="en-US"/>
        </a:p>
      </dgm:t>
    </dgm:pt>
  </dgm:ptLst>
  <dgm:cxnLst>
    <dgm:cxn modelId="{1A213E3A-280D-4EF1-8546-D4FE1010B1AF}" srcId="{3263D321-168C-4633-9B32-2AFB43508D3B}" destId="{A9344095-0C5D-4CDA-B1D4-B9E84BA78621}" srcOrd="0" destOrd="0" parTransId="{67A122BA-9C1E-4CFC-A392-E5DE444CD96A}" sibTransId="{D5DF0B8C-C7AE-42CD-89C0-0FB5C4B1049A}"/>
    <dgm:cxn modelId="{E28BB9F8-22E3-42B6-8F9A-1B4DEB2B47C5}" type="presOf" srcId="{9A4C51F7-BEEA-49C8-A03C-D2C3902F37F3}" destId="{228E24B8-6E15-42AB-B7A1-CE91D828F0EE}" srcOrd="0" destOrd="0" presId="urn:microsoft.com/office/officeart/2005/8/layout/bProcess3"/>
    <dgm:cxn modelId="{44756258-DFC0-4DFC-BB35-E0F1CF26C59B}" srcId="{3263D321-168C-4633-9B32-2AFB43508D3B}" destId="{EE04BA24-62B8-4E71-9E22-C8BCEEAAD5AA}" srcOrd="3" destOrd="0" parTransId="{2C850E86-D3DE-4930-94A7-2F21F52F7A13}" sibTransId="{90D69A16-44CE-48E9-935A-C5114A16D9C7}"/>
    <dgm:cxn modelId="{BFC3C18A-69F7-429E-93F6-737825BA1E60}" type="presOf" srcId="{90D69A16-44CE-48E9-935A-C5114A16D9C7}" destId="{574BD48B-8A10-4640-BFF8-B0716605EC7E}" srcOrd="1" destOrd="0" presId="urn:microsoft.com/office/officeart/2005/8/layout/bProcess3"/>
    <dgm:cxn modelId="{C7675151-7DDA-4622-9AC9-8D8C6B67C954}" type="presOf" srcId="{67AF8C01-BCD6-4294-BCCD-21ABC35DC035}" destId="{483C25A4-A5F5-45DB-BFE3-3192DCD71E7B}" srcOrd="0" destOrd="0" presId="urn:microsoft.com/office/officeart/2005/8/layout/bProcess3"/>
    <dgm:cxn modelId="{D297B40E-30C4-4330-82D6-829352483C7A}" type="presOf" srcId="{EE04BA24-62B8-4E71-9E22-C8BCEEAAD5AA}" destId="{AC364886-BCE8-4788-A8A6-5C5A304FE521}" srcOrd="0" destOrd="0" presId="urn:microsoft.com/office/officeart/2005/8/layout/bProcess3"/>
    <dgm:cxn modelId="{2B305266-FE11-4795-B15B-2A1C49334024}" type="presOf" srcId="{F15A2CD1-D628-4F36-BA66-6E64C1FE7E97}" destId="{6FA7E07C-1619-40D4-AD9B-FBB659FEBFB4}" srcOrd="1" destOrd="0" presId="urn:microsoft.com/office/officeart/2005/8/layout/bProcess3"/>
    <dgm:cxn modelId="{A6FDEDAC-357F-458D-9F8F-4576D0D2CF08}" type="presOf" srcId="{F15A2CD1-D628-4F36-BA66-6E64C1FE7E97}" destId="{3BF6BFE3-DF87-4861-8A56-31726F6B8593}" srcOrd="0" destOrd="0" presId="urn:microsoft.com/office/officeart/2005/8/layout/bProcess3"/>
    <dgm:cxn modelId="{E4876EBE-D663-4A91-B99D-9C198CE43874}" type="presOf" srcId="{D5DF0B8C-C7AE-42CD-89C0-0FB5C4B1049A}" destId="{BE72AC15-6FF5-4322-A219-E18C29A015F7}" srcOrd="1" destOrd="0" presId="urn:microsoft.com/office/officeart/2005/8/layout/bProcess3"/>
    <dgm:cxn modelId="{36810194-AA32-4CC8-9B5A-F69F6BE6E912}" srcId="{3263D321-168C-4633-9B32-2AFB43508D3B}" destId="{3741A4F2-3CF9-4B67-B2D9-523D8891FB1A}" srcOrd="7" destOrd="0" parTransId="{4256F568-4160-4938-A2D1-2735F8F79658}" sibTransId="{6AC863E1-C39D-4A0D-8CF9-422693FA002A}"/>
    <dgm:cxn modelId="{E429A0F5-35AD-4337-83A1-3287FE5B128D}" type="presOf" srcId="{032292EE-0977-4408-BCD3-F4CA316477F9}" destId="{37E97AB1-EC4B-41AE-BE56-5C850184BE86}" srcOrd="0" destOrd="0" presId="urn:microsoft.com/office/officeart/2005/8/layout/bProcess3"/>
    <dgm:cxn modelId="{97E76FD7-22B5-40AD-B419-A900F44885E0}" srcId="{3263D321-168C-4633-9B32-2AFB43508D3B}" destId="{E6419967-3102-4995-8111-B4B550605331}" srcOrd="1" destOrd="0" parTransId="{648CFAA9-EBB0-4F2F-B2AE-2028CD571504}" sibTransId="{B53DE6DE-5B3A-4D1C-A69B-C5CEE0CADA05}"/>
    <dgm:cxn modelId="{492BA664-4DC3-447A-B7C4-17BA5CC00C36}" type="presOf" srcId="{FDEFB249-D1EC-453C-8A5D-5017E68053C4}" destId="{B49130C5-5121-480F-9E69-6B2955F9C156}" srcOrd="0" destOrd="0" presId="urn:microsoft.com/office/officeart/2005/8/layout/bProcess3"/>
    <dgm:cxn modelId="{9BD97D91-25A6-42D1-BB76-E1DF07E81E42}" type="presOf" srcId="{2E7DB458-83A7-4E5E-8039-43B034D8D913}" destId="{D396FA31-5807-4705-B289-2493B17A2B66}" srcOrd="0" destOrd="0" presId="urn:microsoft.com/office/officeart/2005/8/layout/bProcess3"/>
    <dgm:cxn modelId="{A028514F-FA5B-47D1-BE7A-9A6842F588C3}" type="presOf" srcId="{A9344095-0C5D-4CDA-B1D4-B9E84BA78621}" destId="{C6854159-9148-4528-A147-E14ADEA3B73A}" srcOrd="0" destOrd="0" presId="urn:microsoft.com/office/officeart/2005/8/layout/bProcess3"/>
    <dgm:cxn modelId="{6A893478-D480-495E-9AA9-7686A54AAC04}" srcId="{3263D321-168C-4633-9B32-2AFB43508D3B}" destId="{2E7DB458-83A7-4E5E-8039-43B034D8D913}" srcOrd="4" destOrd="0" parTransId="{2D6795CD-2285-4095-871C-C918A13D7169}" sibTransId="{C0C51ECC-68E2-473B-82E8-437EAFE59F66}"/>
    <dgm:cxn modelId="{1850F31F-4F12-4D89-B780-BE0697B9DF6E}" type="presOf" srcId="{3741A4F2-3CF9-4B67-B2D9-523D8891FB1A}" destId="{87ED9956-F150-49FF-A77F-2DC72BD0648F}" srcOrd="0" destOrd="0" presId="urn:microsoft.com/office/officeart/2005/8/layout/bProcess3"/>
    <dgm:cxn modelId="{9B3D0827-CD00-4F2E-8AE9-E19957716C5F}" type="presOf" srcId="{9A4C51F7-BEEA-49C8-A03C-D2C3902F37F3}" destId="{98FF423C-F282-4A9E-AAB6-AAB1AFEE2CA8}" srcOrd="1" destOrd="0" presId="urn:microsoft.com/office/officeart/2005/8/layout/bProcess3"/>
    <dgm:cxn modelId="{36B02384-2F6D-47FD-9550-CDDF7EFD40E2}" type="presOf" srcId="{3C890ED1-8B78-480D-827D-18DA3B512F5C}" destId="{08F5E54B-9882-4E1B-BE01-0FFC0F86603F}" srcOrd="0" destOrd="0" presId="urn:microsoft.com/office/officeart/2005/8/layout/bProcess3"/>
    <dgm:cxn modelId="{03F5DE61-223C-4F66-9D29-E7B3DA33BFCF}" srcId="{3263D321-168C-4633-9B32-2AFB43508D3B}" destId="{67AF8C01-BCD6-4294-BCCD-21ABC35DC035}" srcOrd="6" destOrd="0" parTransId="{6055D1C8-BCDD-4052-B9FA-A9684465B6D4}" sibTransId="{3C890ED1-8B78-480D-827D-18DA3B512F5C}"/>
    <dgm:cxn modelId="{A99F69EB-0760-4030-AA4C-616C15F6BF4A}" type="presOf" srcId="{E6419967-3102-4995-8111-B4B550605331}" destId="{2E5B6A23-2BB6-4089-A5AB-199A04BB3CD4}" srcOrd="0" destOrd="0" presId="urn:microsoft.com/office/officeart/2005/8/layout/bProcess3"/>
    <dgm:cxn modelId="{D620E893-5495-4301-A886-C437AFEE10B2}" srcId="{3263D321-168C-4633-9B32-2AFB43508D3B}" destId="{FDEFB249-D1EC-453C-8A5D-5017E68053C4}" srcOrd="2" destOrd="0" parTransId="{F83ECBCD-F1F3-43F9-BFED-A49F9ED3B591}" sibTransId="{F15A2CD1-D628-4F36-BA66-6E64C1FE7E97}"/>
    <dgm:cxn modelId="{81631E02-55D9-4579-A336-E78FBBFE3CDB}" type="presOf" srcId="{90D69A16-44CE-48E9-935A-C5114A16D9C7}" destId="{627D7886-ED83-417E-A6D1-30B81776FC0B}" srcOrd="0" destOrd="0" presId="urn:microsoft.com/office/officeart/2005/8/layout/bProcess3"/>
    <dgm:cxn modelId="{625613B8-A4CD-448A-9795-A5635EF774C6}" type="presOf" srcId="{D5DF0B8C-C7AE-42CD-89C0-0FB5C4B1049A}" destId="{583B1669-E737-4190-B63C-9A85E6B8CC94}" srcOrd="0" destOrd="0" presId="urn:microsoft.com/office/officeart/2005/8/layout/bProcess3"/>
    <dgm:cxn modelId="{B727FDF5-5490-4548-8D8A-9F4C14EDFEA6}" srcId="{3263D321-168C-4633-9B32-2AFB43508D3B}" destId="{032292EE-0977-4408-BCD3-F4CA316477F9}" srcOrd="5" destOrd="0" parTransId="{611FF4B6-FA87-4BE5-9E76-3EE178AB39F4}" sibTransId="{9A4C51F7-BEEA-49C8-A03C-D2C3902F37F3}"/>
    <dgm:cxn modelId="{39C6F0B4-96F9-489C-ADA0-C585E3316E52}" type="presOf" srcId="{B53DE6DE-5B3A-4D1C-A69B-C5CEE0CADA05}" destId="{8E6E0919-9BEF-4913-BFEE-34D557ED1DC5}" srcOrd="1" destOrd="0" presId="urn:microsoft.com/office/officeart/2005/8/layout/bProcess3"/>
    <dgm:cxn modelId="{5C42F5B4-C411-4E9B-9628-B7FBE64CE2A7}" type="presOf" srcId="{B53DE6DE-5B3A-4D1C-A69B-C5CEE0CADA05}" destId="{F24FCBA4-2511-4426-A13F-F7EF8F980D5F}" srcOrd="0" destOrd="0" presId="urn:microsoft.com/office/officeart/2005/8/layout/bProcess3"/>
    <dgm:cxn modelId="{1CDC772C-1C6C-4748-AE85-7D51FDD4C0EF}" type="presOf" srcId="{3263D321-168C-4633-9B32-2AFB43508D3B}" destId="{54D8F0D6-735A-44C4-AFA7-6572C3037C03}" srcOrd="0" destOrd="0" presId="urn:microsoft.com/office/officeart/2005/8/layout/bProcess3"/>
    <dgm:cxn modelId="{A6C69A2F-020E-48E9-9012-D6839A37DF58}" type="presOf" srcId="{C0C51ECC-68E2-473B-82E8-437EAFE59F66}" destId="{C8C732F6-C8BC-4B2B-BBD4-AB7762142C1E}" srcOrd="1" destOrd="0" presId="urn:microsoft.com/office/officeart/2005/8/layout/bProcess3"/>
    <dgm:cxn modelId="{A5462B97-7D9C-4E8F-9FCE-6AE25E70A2F9}" type="presOf" srcId="{C0C51ECC-68E2-473B-82E8-437EAFE59F66}" destId="{B992E13B-D291-43E4-99B0-36B4987C0846}" srcOrd="0" destOrd="0" presId="urn:microsoft.com/office/officeart/2005/8/layout/bProcess3"/>
    <dgm:cxn modelId="{8F0ADA32-FEF1-4B20-8A2F-E8AFECAFF35A}" type="presOf" srcId="{3C890ED1-8B78-480D-827D-18DA3B512F5C}" destId="{4286DCF4-87D8-4209-8679-75B3220BF54F}" srcOrd="1" destOrd="0" presId="urn:microsoft.com/office/officeart/2005/8/layout/bProcess3"/>
    <dgm:cxn modelId="{A4802A9F-F1A7-42AB-BAA7-EA7DFFE62314}" type="presParOf" srcId="{54D8F0D6-735A-44C4-AFA7-6572C3037C03}" destId="{C6854159-9148-4528-A147-E14ADEA3B73A}" srcOrd="0" destOrd="0" presId="urn:microsoft.com/office/officeart/2005/8/layout/bProcess3"/>
    <dgm:cxn modelId="{7C3245F3-C073-46C9-B82D-46377B91E03E}" type="presParOf" srcId="{54D8F0D6-735A-44C4-AFA7-6572C3037C03}" destId="{583B1669-E737-4190-B63C-9A85E6B8CC94}" srcOrd="1" destOrd="0" presId="urn:microsoft.com/office/officeart/2005/8/layout/bProcess3"/>
    <dgm:cxn modelId="{F3C412E2-2C22-452B-8CC7-C9580833D1C1}" type="presParOf" srcId="{583B1669-E737-4190-B63C-9A85E6B8CC94}" destId="{BE72AC15-6FF5-4322-A219-E18C29A015F7}" srcOrd="0" destOrd="0" presId="urn:microsoft.com/office/officeart/2005/8/layout/bProcess3"/>
    <dgm:cxn modelId="{1A51C105-4D9C-4C66-9696-1388525FFF16}" type="presParOf" srcId="{54D8F0D6-735A-44C4-AFA7-6572C3037C03}" destId="{2E5B6A23-2BB6-4089-A5AB-199A04BB3CD4}" srcOrd="2" destOrd="0" presId="urn:microsoft.com/office/officeart/2005/8/layout/bProcess3"/>
    <dgm:cxn modelId="{B17FDEC9-064A-47A2-BD16-5E4CF351D9D8}" type="presParOf" srcId="{54D8F0D6-735A-44C4-AFA7-6572C3037C03}" destId="{F24FCBA4-2511-4426-A13F-F7EF8F980D5F}" srcOrd="3" destOrd="0" presId="urn:microsoft.com/office/officeart/2005/8/layout/bProcess3"/>
    <dgm:cxn modelId="{4DF6213F-5522-4AA5-87EA-59DB8A606CD6}" type="presParOf" srcId="{F24FCBA4-2511-4426-A13F-F7EF8F980D5F}" destId="{8E6E0919-9BEF-4913-BFEE-34D557ED1DC5}" srcOrd="0" destOrd="0" presId="urn:microsoft.com/office/officeart/2005/8/layout/bProcess3"/>
    <dgm:cxn modelId="{60C60B74-8812-4697-9DF7-F665A134C8A3}" type="presParOf" srcId="{54D8F0D6-735A-44C4-AFA7-6572C3037C03}" destId="{B49130C5-5121-480F-9E69-6B2955F9C156}" srcOrd="4" destOrd="0" presId="urn:microsoft.com/office/officeart/2005/8/layout/bProcess3"/>
    <dgm:cxn modelId="{374A602F-B139-40A0-94BA-0B823289432D}" type="presParOf" srcId="{54D8F0D6-735A-44C4-AFA7-6572C3037C03}" destId="{3BF6BFE3-DF87-4861-8A56-31726F6B8593}" srcOrd="5" destOrd="0" presId="urn:microsoft.com/office/officeart/2005/8/layout/bProcess3"/>
    <dgm:cxn modelId="{056FBD88-AA0B-4B83-9558-62B87FE01C4A}" type="presParOf" srcId="{3BF6BFE3-DF87-4861-8A56-31726F6B8593}" destId="{6FA7E07C-1619-40D4-AD9B-FBB659FEBFB4}" srcOrd="0" destOrd="0" presId="urn:microsoft.com/office/officeart/2005/8/layout/bProcess3"/>
    <dgm:cxn modelId="{CF89EB57-8A65-4E60-83F8-8ACEE8D05979}" type="presParOf" srcId="{54D8F0D6-735A-44C4-AFA7-6572C3037C03}" destId="{AC364886-BCE8-4788-A8A6-5C5A304FE521}" srcOrd="6" destOrd="0" presId="urn:microsoft.com/office/officeart/2005/8/layout/bProcess3"/>
    <dgm:cxn modelId="{967742D9-B995-42D5-AB04-1A47691AAF8F}" type="presParOf" srcId="{54D8F0D6-735A-44C4-AFA7-6572C3037C03}" destId="{627D7886-ED83-417E-A6D1-30B81776FC0B}" srcOrd="7" destOrd="0" presId="urn:microsoft.com/office/officeart/2005/8/layout/bProcess3"/>
    <dgm:cxn modelId="{4A2C32CC-0E34-4D5F-8F13-64979002AB6F}" type="presParOf" srcId="{627D7886-ED83-417E-A6D1-30B81776FC0B}" destId="{574BD48B-8A10-4640-BFF8-B0716605EC7E}" srcOrd="0" destOrd="0" presId="urn:microsoft.com/office/officeart/2005/8/layout/bProcess3"/>
    <dgm:cxn modelId="{734915A6-B166-46EF-9F79-B8A4A6E4E306}" type="presParOf" srcId="{54D8F0D6-735A-44C4-AFA7-6572C3037C03}" destId="{D396FA31-5807-4705-B289-2493B17A2B66}" srcOrd="8" destOrd="0" presId="urn:microsoft.com/office/officeart/2005/8/layout/bProcess3"/>
    <dgm:cxn modelId="{F4B1D647-0003-4731-BBB2-6F540FB8BACF}" type="presParOf" srcId="{54D8F0D6-735A-44C4-AFA7-6572C3037C03}" destId="{B992E13B-D291-43E4-99B0-36B4987C0846}" srcOrd="9" destOrd="0" presId="urn:microsoft.com/office/officeart/2005/8/layout/bProcess3"/>
    <dgm:cxn modelId="{789F9C30-1FA3-4C18-BDDD-DBB809683F5E}" type="presParOf" srcId="{B992E13B-D291-43E4-99B0-36B4987C0846}" destId="{C8C732F6-C8BC-4B2B-BBD4-AB7762142C1E}" srcOrd="0" destOrd="0" presId="urn:microsoft.com/office/officeart/2005/8/layout/bProcess3"/>
    <dgm:cxn modelId="{3022E8F5-0061-4144-9B5E-6FD6F7205216}" type="presParOf" srcId="{54D8F0D6-735A-44C4-AFA7-6572C3037C03}" destId="{37E97AB1-EC4B-41AE-BE56-5C850184BE86}" srcOrd="10" destOrd="0" presId="urn:microsoft.com/office/officeart/2005/8/layout/bProcess3"/>
    <dgm:cxn modelId="{36F072C5-DE84-4DE5-8C6D-9EFF179A8650}" type="presParOf" srcId="{54D8F0D6-735A-44C4-AFA7-6572C3037C03}" destId="{228E24B8-6E15-42AB-B7A1-CE91D828F0EE}" srcOrd="11" destOrd="0" presId="urn:microsoft.com/office/officeart/2005/8/layout/bProcess3"/>
    <dgm:cxn modelId="{7AC3767C-C4D1-40C7-8E1D-B29CA7671742}" type="presParOf" srcId="{228E24B8-6E15-42AB-B7A1-CE91D828F0EE}" destId="{98FF423C-F282-4A9E-AAB6-AAB1AFEE2CA8}" srcOrd="0" destOrd="0" presId="urn:microsoft.com/office/officeart/2005/8/layout/bProcess3"/>
    <dgm:cxn modelId="{AAB14091-A0F1-41A7-9B15-DAA84AB250FA}" type="presParOf" srcId="{54D8F0D6-735A-44C4-AFA7-6572C3037C03}" destId="{483C25A4-A5F5-45DB-BFE3-3192DCD71E7B}" srcOrd="12" destOrd="0" presId="urn:microsoft.com/office/officeart/2005/8/layout/bProcess3"/>
    <dgm:cxn modelId="{37952430-735E-4B0A-B0FA-F75453A269A9}" type="presParOf" srcId="{54D8F0D6-735A-44C4-AFA7-6572C3037C03}" destId="{08F5E54B-9882-4E1B-BE01-0FFC0F86603F}" srcOrd="13" destOrd="0" presId="urn:microsoft.com/office/officeart/2005/8/layout/bProcess3"/>
    <dgm:cxn modelId="{3E467B0D-CD05-48D5-95F6-F7C5457CF6AE}" type="presParOf" srcId="{08F5E54B-9882-4E1B-BE01-0FFC0F86603F}" destId="{4286DCF4-87D8-4209-8679-75B3220BF54F}" srcOrd="0" destOrd="0" presId="urn:microsoft.com/office/officeart/2005/8/layout/bProcess3"/>
    <dgm:cxn modelId="{3A7BAC85-592E-4A8B-B106-C2F62FB18BDF}" type="presParOf" srcId="{54D8F0D6-735A-44C4-AFA7-6572C3037C03}" destId="{87ED9956-F150-49FF-A77F-2DC72BD0648F}"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B1669-E737-4190-B63C-9A85E6B8CC94}">
      <dsp:nvSpPr>
        <dsp:cNvPr id="0" name=""/>
        <dsp:cNvSpPr/>
      </dsp:nvSpPr>
      <dsp:spPr>
        <a:xfrm>
          <a:off x="2652165" y="556312"/>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2855490" y="599731"/>
        <a:ext cx="0" cy="0"/>
      </dsp:txXfrm>
    </dsp:sp>
    <dsp:sp modelId="{C6854159-9148-4528-A147-E14ADEA3B73A}">
      <dsp:nvSpPr>
        <dsp:cNvPr id="0" name=""/>
        <dsp:cNvSpPr/>
      </dsp:nvSpPr>
      <dsp:spPr>
        <a:xfrm>
          <a:off x="652822"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Project scoping</a:t>
          </a:r>
        </a:p>
      </dsp:txBody>
      <dsp:txXfrm>
        <a:off x="652822" y="1689"/>
        <a:ext cx="2001142" cy="1200685"/>
      </dsp:txXfrm>
    </dsp:sp>
    <dsp:sp modelId="{F24FCBA4-2511-4426-A13F-F7EF8F980D5F}">
      <dsp:nvSpPr>
        <dsp:cNvPr id="0" name=""/>
        <dsp:cNvSpPr/>
      </dsp:nvSpPr>
      <dsp:spPr>
        <a:xfrm>
          <a:off x="5113571" y="556312"/>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5316896" y="599731"/>
        <a:ext cx="0" cy="0"/>
      </dsp:txXfrm>
    </dsp:sp>
    <dsp:sp modelId="{2E5B6A23-2BB6-4089-A5AB-199A04BB3CD4}">
      <dsp:nvSpPr>
        <dsp:cNvPr id="0" name=""/>
        <dsp:cNvSpPr/>
      </dsp:nvSpPr>
      <dsp:spPr>
        <a:xfrm>
          <a:off x="3114228"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Agenda confirmation</a:t>
          </a:r>
        </a:p>
      </dsp:txBody>
      <dsp:txXfrm>
        <a:off x="3114228" y="1689"/>
        <a:ext cx="2001142" cy="1200685"/>
      </dsp:txXfrm>
    </dsp:sp>
    <dsp:sp modelId="{3BF6BFE3-DF87-4861-8A56-31726F6B8593}">
      <dsp:nvSpPr>
        <dsp:cNvPr id="0" name=""/>
        <dsp:cNvSpPr/>
      </dsp:nvSpPr>
      <dsp:spPr>
        <a:xfrm>
          <a:off x="1653394" y="1200575"/>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3991192" y="1413105"/>
        <a:ext cx="0" cy="0"/>
      </dsp:txXfrm>
    </dsp:sp>
    <dsp:sp modelId="{B49130C5-5121-480F-9E69-6B2955F9C156}">
      <dsp:nvSpPr>
        <dsp:cNvPr id="0" name=""/>
        <dsp:cNvSpPr/>
      </dsp:nvSpPr>
      <dsp:spPr>
        <a:xfrm>
          <a:off x="5575634" y="1689"/>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Opening meeting</a:t>
          </a:r>
        </a:p>
      </dsp:txBody>
      <dsp:txXfrm>
        <a:off x="5575634" y="1689"/>
        <a:ext cx="2001142" cy="1200685"/>
      </dsp:txXfrm>
    </dsp:sp>
    <dsp:sp modelId="{627D7886-ED83-417E-A6D1-30B81776FC0B}">
      <dsp:nvSpPr>
        <dsp:cNvPr id="0" name=""/>
        <dsp:cNvSpPr/>
      </dsp:nvSpPr>
      <dsp:spPr>
        <a:xfrm>
          <a:off x="2652165" y="2217261"/>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2855490" y="2260680"/>
        <a:ext cx="0" cy="0"/>
      </dsp:txXfrm>
    </dsp:sp>
    <dsp:sp modelId="{AC364886-BCE8-4788-A8A6-5C5A304FE521}">
      <dsp:nvSpPr>
        <dsp:cNvPr id="0" name=""/>
        <dsp:cNvSpPr/>
      </dsp:nvSpPr>
      <dsp:spPr>
        <a:xfrm>
          <a:off x="652822"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Management interviews</a:t>
          </a:r>
        </a:p>
      </dsp:txBody>
      <dsp:txXfrm>
        <a:off x="652822" y="1662638"/>
        <a:ext cx="2001142" cy="1200685"/>
      </dsp:txXfrm>
    </dsp:sp>
    <dsp:sp modelId="{B992E13B-D291-43E4-99B0-36B4987C0846}">
      <dsp:nvSpPr>
        <dsp:cNvPr id="0" name=""/>
        <dsp:cNvSpPr/>
      </dsp:nvSpPr>
      <dsp:spPr>
        <a:xfrm>
          <a:off x="5113571" y="2217261"/>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5316896" y="2260680"/>
        <a:ext cx="0" cy="0"/>
      </dsp:txXfrm>
    </dsp:sp>
    <dsp:sp modelId="{D396FA31-5807-4705-B289-2493B17A2B66}">
      <dsp:nvSpPr>
        <dsp:cNvPr id="0" name=""/>
        <dsp:cNvSpPr/>
      </dsp:nvSpPr>
      <dsp:spPr>
        <a:xfrm>
          <a:off x="3114228"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Employee interviews</a:t>
          </a:r>
        </a:p>
      </dsp:txBody>
      <dsp:txXfrm>
        <a:off x="3114228" y="1662638"/>
        <a:ext cx="2001142" cy="1200685"/>
      </dsp:txXfrm>
    </dsp:sp>
    <dsp:sp modelId="{228E24B8-6E15-42AB-B7A1-CE91D828F0EE}">
      <dsp:nvSpPr>
        <dsp:cNvPr id="0" name=""/>
        <dsp:cNvSpPr/>
      </dsp:nvSpPr>
      <dsp:spPr>
        <a:xfrm>
          <a:off x="1653394" y="2861524"/>
          <a:ext cx="4922811" cy="429662"/>
        </a:xfrm>
        <a:custGeom>
          <a:avLst/>
          <a:gdLst/>
          <a:ahLst/>
          <a:cxnLst/>
          <a:rect l="0" t="0" r="0" b="0"/>
          <a:pathLst>
            <a:path>
              <a:moveTo>
                <a:pt x="4922811" y="0"/>
              </a:moveTo>
              <a:lnTo>
                <a:pt x="4922811" y="231931"/>
              </a:lnTo>
              <a:lnTo>
                <a:pt x="0" y="231931"/>
              </a:lnTo>
              <a:lnTo>
                <a:pt x="0" y="429662"/>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3991192" y="3074054"/>
        <a:ext cx="0" cy="0"/>
      </dsp:txXfrm>
    </dsp:sp>
    <dsp:sp modelId="{37E97AB1-EC4B-41AE-BE56-5C850184BE86}">
      <dsp:nvSpPr>
        <dsp:cNvPr id="0" name=""/>
        <dsp:cNvSpPr/>
      </dsp:nvSpPr>
      <dsp:spPr>
        <a:xfrm>
          <a:off x="5575634" y="1662638"/>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Site walkthrough</a:t>
          </a:r>
        </a:p>
      </dsp:txBody>
      <dsp:txXfrm>
        <a:off x="5575634" y="1662638"/>
        <a:ext cx="2001142" cy="1200685"/>
      </dsp:txXfrm>
    </dsp:sp>
    <dsp:sp modelId="{08F5E54B-9882-4E1B-BE01-0FFC0F86603F}">
      <dsp:nvSpPr>
        <dsp:cNvPr id="0" name=""/>
        <dsp:cNvSpPr/>
      </dsp:nvSpPr>
      <dsp:spPr>
        <a:xfrm>
          <a:off x="2652165" y="3878210"/>
          <a:ext cx="429662" cy="91440"/>
        </a:xfrm>
        <a:custGeom>
          <a:avLst/>
          <a:gdLst/>
          <a:ahLst/>
          <a:cxnLst/>
          <a:rect l="0" t="0" r="0" b="0"/>
          <a:pathLst>
            <a:path>
              <a:moveTo>
                <a:pt x="0" y="45720"/>
              </a:moveTo>
              <a:lnTo>
                <a:pt x="429662" y="45720"/>
              </a:lnTo>
            </a:path>
          </a:pathLst>
        </a:custGeom>
        <a:noFill/>
        <a:ln w="9525" cap="flat" cmpd="sng" algn="ctr">
          <a:solidFill>
            <a:srgbClr val="C70932">
              <a:hueOff val="0"/>
              <a:satOff val="0"/>
              <a:lumOff val="0"/>
              <a:alphaOff val="0"/>
            </a:s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hueOff val="0"/>
                <a:satOff val="0"/>
                <a:lumOff val="0"/>
                <a:alphaOff val="0"/>
              </a:srgbClr>
            </a:solidFill>
            <a:latin typeface="Arial"/>
            <a:ea typeface="+mn-ea"/>
            <a:cs typeface="+mn-cs"/>
          </a:endParaRPr>
        </a:p>
      </dsp:txBody>
      <dsp:txXfrm>
        <a:off x="2855490" y="3921628"/>
        <a:ext cx="0" cy="0"/>
      </dsp:txXfrm>
    </dsp:sp>
    <dsp:sp modelId="{483C25A4-A5F5-45DB-BFE3-3192DCD71E7B}">
      <dsp:nvSpPr>
        <dsp:cNvPr id="0" name=""/>
        <dsp:cNvSpPr/>
      </dsp:nvSpPr>
      <dsp:spPr>
        <a:xfrm>
          <a:off x="652822" y="3323587"/>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Documentation review</a:t>
          </a:r>
        </a:p>
      </dsp:txBody>
      <dsp:txXfrm>
        <a:off x="652822" y="3323587"/>
        <a:ext cx="2001142" cy="1200685"/>
      </dsp:txXfrm>
    </dsp:sp>
    <dsp:sp modelId="{87ED9956-F150-49FF-A77F-2DC72BD0648F}">
      <dsp:nvSpPr>
        <dsp:cNvPr id="0" name=""/>
        <dsp:cNvSpPr/>
      </dsp:nvSpPr>
      <dsp:spPr>
        <a:xfrm>
          <a:off x="3114228" y="3323587"/>
          <a:ext cx="2001142" cy="1200685"/>
        </a:xfrm>
        <a:prstGeom prst="rect">
          <a:avLst/>
        </a:prstGeom>
        <a:solidFill>
          <a:srgbClr val="C7093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solidFill>
                <a:sysClr val="window" lastClr="FFFFFF"/>
              </a:solidFill>
              <a:latin typeface="Arial" panose="020B0604020202020204" pitchFamily="34" charset="0"/>
              <a:ea typeface="Open Sans" panose="020B0606030504020204" pitchFamily="34" charset="0"/>
              <a:cs typeface="Arial" panose="020B0604020202020204" pitchFamily="34" charset="0"/>
            </a:rPr>
            <a:t>Closing meeting</a:t>
          </a:r>
        </a:p>
      </dsp:txBody>
      <dsp:txXfrm>
        <a:off x="3114228" y="3323587"/>
        <a:ext cx="2001142" cy="120068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D5BBDD-258A-3245-9E76-6E0CFE05E0A8}" type="datetimeFigureOut">
              <a:rPr lang="en-US" smtClean="0"/>
              <a:t>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9C8A93-5AE0-2048-873B-C7F55F240B38}" type="slidenum">
              <a:rPr lang="en-US" smtClean="0"/>
              <a:t>‹#›</a:t>
            </a:fld>
            <a:endParaRPr lang="en-US"/>
          </a:p>
        </p:txBody>
      </p:sp>
    </p:spTree>
    <p:extLst>
      <p:ext uri="{BB962C8B-B14F-4D97-AF65-F5344CB8AC3E}">
        <p14:creationId xmlns:p14="http://schemas.microsoft.com/office/powerpoint/2010/main" val="110896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DD3BEF-6330-8B4B-BEF1-BC867D360D4A}" type="datetimeFigureOut">
              <a:rPr lang="en-US" smtClean="0"/>
              <a:t>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63DD5A-981E-F740-ADE0-5BC9A9C446B7}" type="slidenum">
              <a:rPr lang="en-US" smtClean="0"/>
              <a:t>‹#›</a:t>
            </a:fld>
            <a:endParaRPr lang="en-US"/>
          </a:p>
        </p:txBody>
      </p:sp>
    </p:spTree>
    <p:extLst>
      <p:ext uri="{BB962C8B-B14F-4D97-AF65-F5344CB8AC3E}">
        <p14:creationId xmlns:p14="http://schemas.microsoft.com/office/powerpoint/2010/main" val="3642721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rPr>
              <a:t>If there is one thing you should know about UL, it’s that we are driven by our mission of working for a safer world.</a:t>
            </a:r>
            <a:endParaRPr lang="en-US" dirty="0">
              <a:latin typeface="Arial" pitchFamily="34"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24E170B-A597-435F-86A6-01BFCFE49A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0259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more than a century, UL has employed exacting scientific processes and the highest ethical principles to deliver trusted results. </a:t>
            </a:r>
            <a:r>
              <a:rPr lang="en-US" dirty="0" smtClean="0">
                <a:solidFill>
                  <a:srgbClr val="C00000"/>
                </a:solidFill>
              </a:rPr>
              <a:t>Today, we are still focusing on the next generation of safety challenges,</a:t>
            </a:r>
            <a:r>
              <a:rPr lang="en-US" dirty="0" smtClean="0"/>
              <a:t> helping new geographies, new industries and new stakeholders create safer living and work environments.</a:t>
            </a:r>
          </a:p>
        </p:txBody>
      </p:sp>
      <p:sp>
        <p:nvSpPr>
          <p:cNvPr id="4" name="Slide Number Placeholder 3"/>
          <p:cNvSpPr>
            <a:spLocks noGrp="1"/>
          </p:cNvSpPr>
          <p:nvPr>
            <p:ph type="sldNum" sz="quarter" idx="10"/>
          </p:nvPr>
        </p:nvSpPr>
        <p:spPr/>
        <p:txBody>
          <a:bodyPr/>
          <a:lstStyle/>
          <a:p>
            <a:fld id="{6D63DD5A-981E-F740-ADE0-5BC9A9C446B7}" type="slidenum">
              <a:rPr lang="en-US" smtClean="0"/>
              <a:t>4</a:t>
            </a:fld>
            <a:endParaRPr lang="en-US"/>
          </a:p>
        </p:txBody>
      </p:sp>
    </p:spTree>
    <p:extLst>
      <p:ext uri="{BB962C8B-B14F-4D97-AF65-F5344CB8AC3E}">
        <p14:creationId xmlns:p14="http://schemas.microsoft.com/office/powerpoint/2010/main" val="48915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its network of over 10,000 employees and more than 150 laboratories and inspection centers, </a:t>
            </a:r>
            <a:r>
              <a:rPr lang="en-US" dirty="0" smtClean="0">
                <a:solidFill>
                  <a:srgbClr val="C00000"/>
                </a:solidFill>
              </a:rPr>
              <a:t>UL advances safety through careful research and investigation</a:t>
            </a:r>
            <a:r>
              <a:rPr lang="en-US" dirty="0" smtClean="0"/>
              <a:t>, helps prevent or reduce loss of life and property, and promotes safe living and working environments for all people.</a:t>
            </a:r>
          </a:p>
          <a:p>
            <a:endParaRPr lang="en-US" dirty="0" smtClean="0"/>
          </a:p>
          <a:p>
            <a:r>
              <a:rPr lang="en-US" dirty="0" smtClean="0"/>
              <a:t>I</a:t>
            </a:r>
            <a:r>
              <a:rPr lang="en-US" dirty="0" smtClean="0">
                <a:solidFill>
                  <a:srgbClr val="C00000"/>
                </a:solidFill>
              </a:rPr>
              <a:t>n 2014, nearly 22 billion UL safety certification marks appeared on products around the world</a:t>
            </a:r>
            <a:r>
              <a:rPr lang="en-US" dirty="0" smtClean="0"/>
              <a:t>, and UL’s safety messages reached more </a:t>
            </a:r>
            <a:r>
              <a:rPr lang="en-US" dirty="0" smtClean="0">
                <a:solidFill>
                  <a:srgbClr val="C00000"/>
                </a:solidFill>
              </a:rPr>
              <a:t>than 1 billion consumers in Asia, Europe, and North America alone</a:t>
            </a:r>
            <a:r>
              <a:rPr lang="en-US" dirty="0" smtClean="0"/>
              <a:t>.</a:t>
            </a:r>
          </a:p>
          <a:p>
            <a:endParaRPr lang="it-IT" dirty="0" smtClean="0"/>
          </a:p>
          <a:p>
            <a:r>
              <a:rPr lang="en-US" dirty="0" smtClean="0">
                <a:solidFill>
                  <a:srgbClr val="C00000"/>
                </a:solidFill>
              </a:rPr>
              <a:t>UL certifies, validates, tests, inspects, audits, and advises and trains. </a:t>
            </a:r>
            <a:endParaRPr lang="en-US" dirty="0">
              <a:solidFill>
                <a:srgbClr val="C00000"/>
              </a:solidFill>
            </a:endParaRPr>
          </a:p>
        </p:txBody>
      </p:sp>
      <p:sp>
        <p:nvSpPr>
          <p:cNvPr id="4" name="Slide Number Placeholder 3"/>
          <p:cNvSpPr>
            <a:spLocks noGrp="1"/>
          </p:cNvSpPr>
          <p:nvPr>
            <p:ph type="sldNum" sz="quarter" idx="10"/>
          </p:nvPr>
        </p:nvSpPr>
        <p:spPr/>
        <p:txBody>
          <a:bodyPr/>
          <a:lstStyle/>
          <a:p>
            <a:fld id="{6D63DD5A-981E-F740-ADE0-5BC9A9C446B7}" type="slidenum">
              <a:rPr lang="en-US" smtClean="0"/>
              <a:t>5</a:t>
            </a:fld>
            <a:endParaRPr lang="en-US"/>
          </a:p>
        </p:txBody>
      </p:sp>
    </p:spTree>
    <p:extLst>
      <p:ext uri="{BB962C8B-B14F-4D97-AF65-F5344CB8AC3E}">
        <p14:creationId xmlns:p14="http://schemas.microsoft.com/office/powerpoint/2010/main" val="402337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63DD5A-981E-F740-ADE0-5BC9A9C446B7}" type="slidenum">
              <a:rPr lang="en-US" smtClean="0"/>
              <a:t>9</a:t>
            </a:fld>
            <a:endParaRPr lang="en-US"/>
          </a:p>
        </p:txBody>
      </p:sp>
    </p:spTree>
    <p:extLst>
      <p:ext uri="{BB962C8B-B14F-4D97-AF65-F5344CB8AC3E}">
        <p14:creationId xmlns:p14="http://schemas.microsoft.com/office/powerpoint/2010/main" val="401180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not have known but we have been servicing the jewelry industry for a very long time, we have been testing children products including jewelry to ensure it’s safety for over 30 years and we were actually the first organization to conduct an RJC certification in 2005.  Safety has evolved since 1894 and UL has evolved within an ever-changing world and in order to maintain relevant and on the forefront of the ever changing technology and needs of the jewelry industry, UL recognized that we needed the expertise of the jewelry industry and established our jewelry division. ….”</a:t>
            </a:r>
          </a:p>
        </p:txBody>
      </p:sp>
      <p:sp>
        <p:nvSpPr>
          <p:cNvPr id="4" name="Slide Number Placeholder 3"/>
          <p:cNvSpPr>
            <a:spLocks noGrp="1"/>
          </p:cNvSpPr>
          <p:nvPr>
            <p:ph type="sldNum" sz="quarter" idx="10"/>
          </p:nvPr>
        </p:nvSpPr>
        <p:spPr/>
        <p:txBody>
          <a:bodyPr/>
          <a:lstStyle/>
          <a:p>
            <a:fld id="{6D63DD5A-981E-F740-ADE0-5BC9A9C446B7}" type="slidenum">
              <a:rPr lang="en-US" smtClean="0"/>
              <a:t>10</a:t>
            </a:fld>
            <a:endParaRPr lang="en-US"/>
          </a:p>
        </p:txBody>
      </p:sp>
    </p:spTree>
    <p:extLst>
      <p:ext uri="{BB962C8B-B14F-4D97-AF65-F5344CB8AC3E}">
        <p14:creationId xmlns:p14="http://schemas.microsoft.com/office/powerpoint/2010/main" val="3694586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856" indent="-168856">
              <a:buFont typeface="Arial" panose="020B0604020202020204" pitchFamily="34" charset="0"/>
              <a:buChar char="•"/>
            </a:pPr>
            <a:r>
              <a:rPr lang="en-US" dirty="0" smtClean="0"/>
              <a:t>Joined UL was</a:t>
            </a:r>
            <a:r>
              <a:rPr lang="en-US" baseline="0" dirty="0" smtClean="0"/>
              <a:t> amazed to see the full scope of services within each area of UL that services the jewelry industry – brochures</a:t>
            </a:r>
          </a:p>
          <a:p>
            <a:pPr marL="168856" indent="-168856">
              <a:buFont typeface="Arial" panose="020B0604020202020204" pitchFamily="34" charset="0"/>
              <a:buChar char="•"/>
            </a:pPr>
            <a:r>
              <a:rPr lang="en-US" baseline="0" dirty="0" smtClean="0"/>
              <a:t>This is a branded industry – building a brand and credibility takes time</a:t>
            </a:r>
          </a:p>
          <a:p>
            <a:pPr marL="168856" indent="-168856">
              <a:buFont typeface="Arial" panose="020B0604020202020204" pitchFamily="34" charset="0"/>
              <a:buChar char="•"/>
            </a:pPr>
            <a:r>
              <a:rPr lang="en-US" baseline="0" dirty="0" smtClean="0"/>
              <a:t>AGS – Guilds, Sponsorship of Conclave</a:t>
            </a:r>
          </a:p>
          <a:p>
            <a:pPr marL="168856" indent="-168856">
              <a:buFont typeface="Arial" panose="020B0604020202020204" pitchFamily="34" charset="0"/>
              <a:buChar char="•"/>
            </a:pPr>
            <a:r>
              <a:rPr lang="en-US" baseline="0" dirty="0" smtClean="0"/>
              <a:t>IDCA – Diamond Industry </a:t>
            </a:r>
          </a:p>
          <a:p>
            <a:pPr marL="168856" indent="-168856">
              <a:buFont typeface="Arial" panose="020B0604020202020204" pitchFamily="34" charset="0"/>
              <a:buChar char="•"/>
            </a:pPr>
            <a:r>
              <a:rPr lang="en-US" baseline="0" dirty="0" smtClean="0"/>
              <a:t>RJC – Responsible Sourcing Division – UL was first auditing firm to conduct RJC certifications – still sit on the Board of Standards</a:t>
            </a:r>
          </a:p>
          <a:p>
            <a:pPr marL="168856" indent="-168856">
              <a:buFont typeface="Arial" panose="020B0604020202020204" pitchFamily="34" charset="0"/>
              <a:buChar char="•"/>
            </a:pPr>
            <a:r>
              <a:rPr lang="en-US" baseline="0" dirty="0" smtClean="0"/>
              <a:t>FJATA –</a:t>
            </a:r>
          </a:p>
          <a:p>
            <a:pPr marL="168856" indent="-168856">
              <a:buFont typeface="Arial" panose="020B0604020202020204" pitchFamily="34" charset="0"/>
              <a:buChar char="•"/>
            </a:pPr>
            <a:r>
              <a:rPr lang="en-US" baseline="0" dirty="0" smtClean="0"/>
              <a:t>JVC – </a:t>
            </a:r>
            <a:endParaRPr lang="en-US" dirty="0" smtClean="0"/>
          </a:p>
        </p:txBody>
      </p:sp>
      <p:sp>
        <p:nvSpPr>
          <p:cNvPr id="4" name="Slide Number Placeholder 3"/>
          <p:cNvSpPr>
            <a:spLocks noGrp="1"/>
          </p:cNvSpPr>
          <p:nvPr>
            <p:ph type="sldNum" sz="quarter" idx="10"/>
          </p:nvPr>
        </p:nvSpPr>
        <p:spPr/>
        <p:txBody>
          <a:bodyPr/>
          <a:lstStyle/>
          <a:p>
            <a:fld id="{6D63DD5A-981E-F740-ADE0-5BC9A9C446B7}" type="slidenum">
              <a:rPr lang="en-US" smtClean="0"/>
              <a:t>15</a:t>
            </a:fld>
            <a:endParaRPr lang="en-US"/>
          </a:p>
        </p:txBody>
      </p:sp>
    </p:spTree>
    <p:extLst>
      <p:ext uri="{BB962C8B-B14F-4D97-AF65-F5344CB8AC3E}">
        <p14:creationId xmlns:p14="http://schemas.microsoft.com/office/powerpoint/2010/main" val="35442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your end</a:t>
            </a:r>
            <a:r>
              <a:rPr lang="en-US" baseline="0" dirty="0" smtClean="0"/>
              <a:t> customers requiring?</a:t>
            </a:r>
          </a:p>
          <a:p>
            <a:r>
              <a:rPr lang="en-US" baseline="0" dirty="0" smtClean="0"/>
              <a:t>Focus on social compliance only?</a:t>
            </a:r>
          </a:p>
          <a:p>
            <a:r>
              <a:rPr lang="en-US" baseline="0" dirty="0" smtClean="0"/>
              <a:t>Also looking at conflict minerals?</a:t>
            </a:r>
            <a:endParaRPr lang="en-US" dirty="0" smtClean="0"/>
          </a:p>
        </p:txBody>
      </p:sp>
      <p:sp>
        <p:nvSpPr>
          <p:cNvPr id="4" name="Slide Number Placeholder 3"/>
          <p:cNvSpPr>
            <a:spLocks noGrp="1"/>
          </p:cNvSpPr>
          <p:nvPr>
            <p:ph type="sldNum" sz="quarter" idx="10"/>
          </p:nvPr>
        </p:nvSpPr>
        <p:spPr/>
        <p:txBody>
          <a:bodyPr/>
          <a:lstStyle/>
          <a:p>
            <a:fld id="{6D63DD5A-981E-F740-ADE0-5BC9A9C446B7}" type="slidenum">
              <a:rPr lang="en-US" smtClean="0"/>
              <a:t>16</a:t>
            </a:fld>
            <a:endParaRPr lang="en-US"/>
          </a:p>
        </p:txBody>
      </p:sp>
    </p:spTree>
    <p:extLst>
      <p:ext uri="{BB962C8B-B14F-4D97-AF65-F5344CB8AC3E}">
        <p14:creationId xmlns:p14="http://schemas.microsoft.com/office/powerpoint/2010/main" val="422697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Opening Meeting: </a:t>
            </a:r>
            <a:r>
              <a:rPr lang="en-US" sz="1200" kern="1200" dirty="0" smtClean="0">
                <a:solidFill>
                  <a:schemeClr val="tx1"/>
                </a:solidFill>
                <a:effectLst/>
                <a:latin typeface="+mn-lt"/>
                <a:ea typeface="+mn-ea"/>
                <a:cs typeface="+mn-cs"/>
              </a:rPr>
              <a:t>The lead auditor meets with facility management to review the policies and procedures for on-site assessment. This includes describing the scope of the assessment, identifying parties involved, and estimating the assessment duration. UL’s Statement of Integrity is presented to management and signed by both parties. </a:t>
            </a:r>
          </a:p>
          <a:p>
            <a:pPr lvl="0"/>
            <a:r>
              <a:rPr lang="en-US" sz="1200" b="1" kern="1200" dirty="0" smtClean="0">
                <a:solidFill>
                  <a:schemeClr val="tx1"/>
                </a:solidFill>
                <a:effectLst/>
                <a:latin typeface="+mn-lt"/>
                <a:ea typeface="+mn-ea"/>
                <a:cs typeface="+mn-cs"/>
              </a:rPr>
              <a:t>Document Review: </a:t>
            </a:r>
            <a:r>
              <a:rPr lang="en-US" sz="1200" kern="1200" dirty="0" smtClean="0">
                <a:solidFill>
                  <a:schemeClr val="tx1"/>
                </a:solidFill>
                <a:effectLst/>
                <a:latin typeface="+mn-lt"/>
                <a:ea typeface="+mn-ea"/>
                <a:cs typeface="+mn-cs"/>
              </a:rPr>
              <a:t>Auditors review documentation to identify non-compliances.. Auditors request and review documents including licenses, written policies, personnel files, payroll and working hour documentation, collective bargaining agreements and employment contracts, and EHS records.</a:t>
            </a:r>
          </a:p>
          <a:p>
            <a:pPr lvl="0"/>
            <a:r>
              <a:rPr lang="en-US" sz="1200" b="1" kern="1200" dirty="0" smtClean="0">
                <a:solidFill>
                  <a:schemeClr val="tx1"/>
                </a:solidFill>
                <a:effectLst/>
                <a:latin typeface="+mn-lt"/>
                <a:ea typeface="+mn-ea"/>
                <a:cs typeface="+mn-cs"/>
              </a:rPr>
              <a:t>Employee Interviews</a:t>
            </a:r>
            <a:r>
              <a:rPr lang="en-US" sz="1200" kern="1200" dirty="0" smtClean="0">
                <a:solidFill>
                  <a:schemeClr val="tx1"/>
                </a:solidFill>
                <a:effectLst/>
                <a:latin typeface="+mn-lt"/>
                <a:ea typeface="+mn-ea"/>
                <a:cs typeface="+mn-cs"/>
              </a:rPr>
              <a:t>: Interviews with workers and management provide insight into actual workplace conditions. Worker selections for interviews are made so that a representative sample of the workforce is captured. Employee interviews are conducted in a private room with no management present and are confidential; however, workers can opt out should they choose not to participate. </a:t>
            </a:r>
          </a:p>
          <a:p>
            <a:pPr lvl="0"/>
            <a:r>
              <a:rPr lang="en-US" sz="1200" b="1" kern="1200" dirty="0" smtClean="0">
                <a:solidFill>
                  <a:schemeClr val="tx1"/>
                </a:solidFill>
                <a:effectLst/>
                <a:latin typeface="+mn-lt"/>
                <a:ea typeface="+mn-ea"/>
                <a:cs typeface="+mn-cs"/>
              </a:rPr>
              <a:t>Facility Walkthrough: </a:t>
            </a:r>
            <a:r>
              <a:rPr lang="en-US" sz="1200" kern="1200" dirty="0" smtClean="0">
                <a:solidFill>
                  <a:schemeClr val="tx1"/>
                </a:solidFill>
                <a:effectLst/>
                <a:latin typeface="+mn-lt"/>
                <a:ea typeface="+mn-ea"/>
                <a:cs typeface="+mn-cs"/>
              </a:rPr>
              <a:t>Auditors conduct a walkthrough of all areas where workers may be present including: production floors, warehouses, chemical storage units, dormitory, lavatories, clinic, canteen, and nursery. A health and safety manager generally accompanies auditors, or someone equipped to answer questions about the safety practices at the facility. Human Resource staff members are also often present to answer questions on HR policies that may arise from observations. Photos are taken during the walkthrough to capture findings and general layout of the work floors, dormitories, canteen, warehouses, etc.</a:t>
            </a:r>
          </a:p>
          <a:p>
            <a:pPr lvl="0"/>
            <a:r>
              <a:rPr lang="en-US" sz="1200" b="1" kern="1200" dirty="0" smtClean="0">
                <a:solidFill>
                  <a:schemeClr val="tx1"/>
                </a:solidFill>
                <a:effectLst/>
                <a:latin typeface="+mn-lt"/>
                <a:ea typeface="+mn-ea"/>
                <a:cs typeface="+mn-cs"/>
              </a:rPr>
              <a:t>Closing Meeting: </a:t>
            </a:r>
            <a:r>
              <a:rPr lang="en-US" sz="1200" kern="1200" dirty="0" smtClean="0">
                <a:solidFill>
                  <a:schemeClr val="tx1"/>
                </a:solidFill>
                <a:effectLst/>
                <a:latin typeface="+mn-lt"/>
                <a:ea typeface="+mn-ea"/>
                <a:cs typeface="+mn-cs"/>
              </a:rPr>
              <a:t>Immediately following a workplace assessment, UL shares a summary of non-compliances directly with the facility. Management is asked to sign off on the summary report. Auditors will assign the facility a rating based on the severity of the findings as laid out in a grading scorecard.</a:t>
            </a:r>
          </a:p>
          <a:p>
            <a:pPr lvl="0"/>
            <a:endParaRPr lang="en-US" sz="1300" dirty="0" smtClean="0"/>
          </a:p>
          <a:p>
            <a:pPr lvl="0"/>
            <a:endParaRPr lang="en-US" sz="1300" dirty="0" smtClean="0"/>
          </a:p>
          <a:p>
            <a:pPr lvl="0"/>
            <a:endParaRPr lang="en-US" sz="1300" dirty="0" smtClean="0"/>
          </a:p>
          <a:p>
            <a:pPr lvl="0"/>
            <a:r>
              <a:rPr lang="en-US" sz="1300" dirty="0" smtClean="0"/>
              <a:t>Integrity policy is signed in opening meeting.</a:t>
            </a:r>
          </a:p>
          <a:p>
            <a:pPr defTabSz="966612"/>
            <a:endParaRPr lang="en-US" sz="1300" dirty="0" smtClean="0"/>
          </a:p>
          <a:p>
            <a:pPr defTabSz="966612"/>
            <a:r>
              <a:rPr lang="en-US" sz="1300" dirty="0" smtClean="0"/>
              <a:t>Management is forbidden from interfering in the employee interview process through employee coaching, or by speaking with employees post-interview to ask about information provided to the auditor during interviews. Audit team will inform management at time of audit regarding policies regarding employee interview confidentiality. </a:t>
            </a:r>
          </a:p>
          <a:p>
            <a:endParaRPr lang="en-US" dirty="0" smtClean="0"/>
          </a:p>
          <a:p>
            <a:pPr defTabSz="966612"/>
            <a:r>
              <a:rPr lang="en-US" sz="1300" dirty="0" smtClean="0"/>
              <a:t>Auditors are asked to take photos of the general outlook of the work floor and other areas, as well as any potential areas of </a:t>
            </a:r>
            <a:r>
              <a:rPr lang="en-US" sz="1300" dirty="0" err="1" smtClean="0"/>
              <a:t>improvment</a:t>
            </a:r>
            <a:r>
              <a:rPr lang="en-US" sz="1300" dirty="0" smtClean="0"/>
              <a:t> noted.  Auditors do not take photos of confidential production processes or product designs.</a:t>
            </a:r>
          </a:p>
        </p:txBody>
      </p:sp>
      <p:sp>
        <p:nvSpPr>
          <p:cNvPr id="4" name="Slide Number Placeholder 3"/>
          <p:cNvSpPr>
            <a:spLocks noGrp="1"/>
          </p:cNvSpPr>
          <p:nvPr>
            <p:ph type="sldNum" sz="quarter" idx="10"/>
          </p:nvPr>
        </p:nvSpPr>
        <p:spPr/>
        <p:txBody>
          <a:bodyPr/>
          <a:lstStyle/>
          <a:p>
            <a:fld id="{6D63DD5A-981E-F740-ADE0-5BC9A9C446B7}" type="slidenum">
              <a:rPr lang="en-US" smtClean="0"/>
              <a:t>17</a:t>
            </a:fld>
            <a:endParaRPr lang="en-US"/>
          </a:p>
        </p:txBody>
      </p:sp>
    </p:spTree>
    <p:extLst>
      <p:ext uri="{BB962C8B-B14F-4D97-AF65-F5344CB8AC3E}">
        <p14:creationId xmlns:p14="http://schemas.microsoft.com/office/powerpoint/2010/main" val="265418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latin typeface="Arial" panose="020B0604020202020204" pitchFamily="34" charset="0"/>
                <a:cs typeface="Arial" panose="020B0604020202020204" pitchFamily="34" charset="0"/>
              </a:rPr>
              <a:t>We at UL are aware that the Responsible Sourcing is essential for this Industry. We support CiBJO and agree with the </a:t>
            </a:r>
            <a:r>
              <a:rPr lang="it-IT" dirty="0" smtClean="0">
                <a:solidFill>
                  <a:srgbClr val="B10820"/>
                </a:solidFill>
                <a:latin typeface="Arial" panose="020B0604020202020204" pitchFamily="34" charset="0"/>
                <a:cs typeface="Arial" panose="020B0604020202020204" pitchFamily="34" charset="0"/>
              </a:rPr>
              <a:t>huge mission </a:t>
            </a:r>
            <a:r>
              <a:rPr lang="it-IT" dirty="0" smtClean="0">
                <a:latin typeface="Arial" panose="020B0604020202020204" pitchFamily="34" charset="0"/>
                <a:cs typeface="Arial" panose="020B0604020202020204" pitchFamily="34" charset="0"/>
              </a:rPr>
              <a:t>that this organization is  pursuing since long time.</a:t>
            </a:r>
          </a:p>
          <a:p>
            <a:r>
              <a:rPr lang="it-IT" dirty="0" smtClean="0">
                <a:latin typeface="Arial" panose="020B0604020202020204" pitchFamily="34" charset="0"/>
                <a:cs typeface="Arial" panose="020B0604020202020204" pitchFamily="34" charset="0"/>
              </a:rPr>
              <a:t>We strongly believe that conducting  their own business along the principles of  </a:t>
            </a:r>
            <a:r>
              <a:rPr lang="it-IT" dirty="0" smtClean="0">
                <a:solidFill>
                  <a:srgbClr val="B10820"/>
                </a:solidFill>
                <a:latin typeface="Arial" panose="020B0604020202020204" pitchFamily="34" charset="0"/>
                <a:cs typeface="Arial" panose="020B0604020202020204" pitchFamily="34" charset="0"/>
              </a:rPr>
              <a:t>responsible sourcing and traceability</a:t>
            </a:r>
            <a:r>
              <a:rPr lang="it-IT" dirty="0" smtClean="0">
                <a:latin typeface="Arial" panose="020B0604020202020204" pitchFamily="34" charset="0"/>
                <a:cs typeface="Arial" panose="020B0604020202020204" pitchFamily="34" charset="0"/>
              </a:rPr>
              <a:t>, companies are getting acquainted with</a:t>
            </a:r>
            <a:r>
              <a:rPr lang="en-US" dirty="0" smtClean="0">
                <a:latin typeface="Arial" panose="020B0604020202020204" pitchFamily="34" charset="0"/>
                <a:cs typeface="Arial" panose="020B0604020202020204" pitchFamily="34" charset="0"/>
              </a:rPr>
              <a:t> a new </a:t>
            </a:r>
            <a:r>
              <a:rPr lang="it-IT" dirty="0" smtClean="0">
                <a:latin typeface="Arial" panose="020B0604020202020204" pitchFamily="34" charset="0"/>
                <a:cs typeface="Arial" panose="020B0604020202020204" pitchFamily="34" charset="0"/>
              </a:rPr>
              <a:t>reliable business model: a sort of </a:t>
            </a:r>
            <a:r>
              <a:rPr lang="it-IT" dirty="0" smtClean="0">
                <a:solidFill>
                  <a:srgbClr val="B10820"/>
                </a:solidFill>
                <a:latin typeface="Arial" panose="020B0604020202020204" pitchFamily="34" charset="0"/>
                <a:cs typeface="Arial" panose="020B0604020202020204" pitchFamily="34" charset="0"/>
              </a:rPr>
              <a:t>common language </a:t>
            </a:r>
            <a:r>
              <a:rPr lang="it-IT" dirty="0" smtClean="0">
                <a:latin typeface="Arial" panose="020B0604020202020204" pitchFamily="34" charset="0"/>
                <a:cs typeface="Arial" panose="020B0604020202020204" pitchFamily="34" charset="0"/>
              </a:rPr>
              <a:t>spoken by all the stakeholders.</a:t>
            </a:r>
          </a:p>
          <a:p>
            <a:r>
              <a:rPr lang="it-IT" dirty="0" smtClean="0">
                <a:latin typeface="Arial" panose="020B0604020202020204" pitchFamily="34" charset="0"/>
                <a:cs typeface="Arial" panose="020B0604020202020204" pitchFamily="34" charset="0"/>
              </a:rPr>
              <a:t>Responsible Sourcing is not a commercial initiative, even if it can bring benefits. RS is a matter of </a:t>
            </a:r>
            <a:r>
              <a:rPr lang="it-IT" dirty="0" smtClean="0">
                <a:solidFill>
                  <a:srgbClr val="B10820"/>
                </a:solidFill>
                <a:latin typeface="Arial" panose="020B0604020202020204" pitchFamily="34" charset="0"/>
                <a:cs typeface="Arial" panose="020B0604020202020204" pitchFamily="34" charset="0"/>
              </a:rPr>
              <a:t>Changing of Mentality </a:t>
            </a:r>
            <a:r>
              <a:rPr lang="it-IT" dirty="0" smtClean="0">
                <a:latin typeface="Arial" panose="020B0604020202020204" pitchFamily="34" charset="0"/>
                <a:cs typeface="Arial" panose="020B0604020202020204" pitchFamily="34" charset="0"/>
              </a:rPr>
              <a:t>and I know that </a:t>
            </a:r>
            <a:r>
              <a:rPr lang="it-IT" dirty="0" smtClean="0">
                <a:solidFill>
                  <a:srgbClr val="B10820"/>
                </a:solidFill>
                <a:latin typeface="Arial" panose="020B0604020202020204" pitchFamily="34" charset="0"/>
                <a:cs typeface="Arial" panose="020B0604020202020204" pitchFamily="34" charset="0"/>
              </a:rPr>
              <a:t>we all </a:t>
            </a:r>
            <a:r>
              <a:rPr lang="it-IT" dirty="0" smtClean="0">
                <a:latin typeface="Arial" panose="020B0604020202020204" pitchFamily="34" charset="0"/>
                <a:cs typeface="Arial" panose="020B0604020202020204" pitchFamily="34" charset="0"/>
              </a:rPr>
              <a:t>in this room are on the same weivelenght. </a:t>
            </a:r>
          </a:p>
          <a:p>
            <a:r>
              <a:rPr lang="it-IT" dirty="0" smtClean="0">
                <a:latin typeface="Arial" panose="020B0604020202020204" pitchFamily="34" charset="0"/>
                <a:cs typeface="Arial" panose="020B0604020202020204" pitchFamily="34" charset="0"/>
              </a:rPr>
              <a:t>And </a:t>
            </a:r>
            <a:r>
              <a:rPr lang="it-IT" dirty="0" smtClean="0">
                <a:solidFill>
                  <a:srgbClr val="B10820"/>
                </a:solidFill>
                <a:latin typeface="Arial" panose="020B0604020202020204" pitchFamily="34" charset="0"/>
                <a:cs typeface="Arial" panose="020B0604020202020204" pitchFamily="34" charset="0"/>
              </a:rPr>
              <a:t>we all </a:t>
            </a:r>
            <a:r>
              <a:rPr lang="it-IT" dirty="0" smtClean="0">
                <a:latin typeface="Arial" panose="020B0604020202020204" pitchFamily="34" charset="0"/>
                <a:cs typeface="Arial" panose="020B0604020202020204" pitchFamily="34" charset="0"/>
              </a:rPr>
              <a:t>have the responsibilty to spread and promote this approach as well.</a:t>
            </a:r>
          </a:p>
          <a:p>
            <a:r>
              <a:rPr lang="it-IT" dirty="0" smtClean="0">
                <a:latin typeface="Arial" panose="020B0604020202020204" pitchFamily="34" charset="0"/>
                <a:cs typeface="Arial" panose="020B0604020202020204" pitchFamily="34" charset="0"/>
              </a:rPr>
              <a:t>UL can help the Jewelry Industry on this, driving every single step of the supply chain, promoting and ensuring ethics, disclosure and  transparency  and this is the reason why.</a:t>
            </a:r>
          </a:p>
        </p:txBody>
      </p:sp>
      <p:sp>
        <p:nvSpPr>
          <p:cNvPr id="4" name="Slide Number Placeholder 3"/>
          <p:cNvSpPr>
            <a:spLocks noGrp="1"/>
          </p:cNvSpPr>
          <p:nvPr>
            <p:ph type="sldNum" sz="quarter" idx="10"/>
          </p:nvPr>
        </p:nvSpPr>
        <p:spPr/>
        <p:txBody>
          <a:bodyPr/>
          <a:lstStyle/>
          <a:p>
            <a:fld id="{6D63DD5A-981E-F740-ADE0-5BC9A9C446B7}" type="slidenum">
              <a:rPr lang="en-US" smtClean="0"/>
              <a:t>25</a:t>
            </a:fld>
            <a:endParaRPr lang="en-US"/>
          </a:p>
        </p:txBody>
      </p:sp>
    </p:spTree>
    <p:extLst>
      <p:ext uri="{BB962C8B-B14F-4D97-AF65-F5344CB8AC3E}">
        <p14:creationId xmlns:p14="http://schemas.microsoft.com/office/powerpoint/2010/main" val="366455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27" name="Text Placeholder 26"/>
          <p:cNvSpPr>
            <a:spLocks noGrp="1"/>
          </p:cNvSpPr>
          <p:nvPr>
            <p:ph type="body" sz="quarter" idx="10" hasCustomPrompt="1"/>
          </p:nvPr>
        </p:nvSpPr>
        <p:spPr>
          <a:xfrm>
            <a:off x="559472" y="4118571"/>
            <a:ext cx="5456237" cy="1077218"/>
          </a:xfrm>
          <a:prstGeom prst="rect">
            <a:avLst/>
          </a:prstGeom>
        </p:spPr>
        <p:txBody>
          <a:bodyPr anchor="b">
            <a:spAutoFit/>
          </a:bodyPr>
          <a:lstStyle>
            <a:lvl1pPr marL="0" indent="0">
              <a:lnSpc>
                <a:spcPct val="100000"/>
              </a:lnSpc>
              <a:buNone/>
              <a:defRPr sz="3200" b="1" cap="all" baseline="0">
                <a:solidFill>
                  <a:schemeClr val="accent2"/>
                </a:solidFill>
                <a:latin typeface="Arial"/>
                <a:cs typeface="Arial"/>
              </a:defRPr>
            </a:lvl1pPr>
            <a:lvl2pPr marL="457200" indent="0">
              <a:buNone/>
              <a:defRPr sz="3200" b="1">
                <a:latin typeface="Arial"/>
                <a:cs typeface="Arial"/>
              </a:defRPr>
            </a:lvl2pPr>
            <a:lvl3pPr marL="914400" indent="0">
              <a:buNone/>
              <a:defRPr sz="3200" b="1">
                <a:latin typeface="Arial"/>
                <a:cs typeface="Arial"/>
              </a:defRPr>
            </a:lvl3pPr>
            <a:lvl4pPr marL="1371600" indent="0">
              <a:buNone/>
              <a:defRPr sz="3200" b="1">
                <a:latin typeface="Arial"/>
                <a:cs typeface="Arial"/>
              </a:defRPr>
            </a:lvl4pPr>
            <a:lvl5pPr marL="1828800" indent="0">
              <a:buNone/>
              <a:defRPr sz="3200" b="1">
                <a:latin typeface="Arial"/>
                <a:cs typeface="Arial"/>
              </a:defRPr>
            </a:lvl5pPr>
          </a:lstStyle>
          <a:p>
            <a:pPr lvl="0"/>
            <a:r>
              <a:rPr lang="en-US" dirty="0" smtClean="0"/>
              <a:t>TITLE ARIAL BOLD 32PT RED CAPS</a:t>
            </a:r>
            <a:endParaRPr lang="en-US" dirty="0"/>
          </a:p>
        </p:txBody>
      </p:sp>
      <p:sp>
        <p:nvSpPr>
          <p:cNvPr id="29" name="Text Placeholder 28"/>
          <p:cNvSpPr>
            <a:spLocks noGrp="1"/>
          </p:cNvSpPr>
          <p:nvPr>
            <p:ph type="body" sz="quarter" idx="11" hasCustomPrompt="1"/>
          </p:nvPr>
        </p:nvSpPr>
        <p:spPr>
          <a:xfrm>
            <a:off x="559472" y="5314563"/>
            <a:ext cx="7527888" cy="338554"/>
          </a:xfrm>
          <a:prstGeom prst="rect">
            <a:avLst/>
          </a:prstGeom>
        </p:spPr>
        <p:txBody>
          <a:bodyPr wrap="square" anchor="t">
            <a:spAutoFit/>
          </a:bodyPr>
          <a:lstStyle>
            <a:lvl1pPr marL="0" indent="0">
              <a:buNone/>
              <a:defRPr sz="1600" baseline="0">
                <a:latin typeface="Arial"/>
                <a:cs typeface="Arial"/>
              </a:defRPr>
            </a:lvl1pPr>
            <a:lvl2pPr marL="457200" indent="0">
              <a:buNone/>
              <a:defRPr sz="1600">
                <a:latin typeface="Arial"/>
                <a:cs typeface="Arial"/>
              </a:defRPr>
            </a:lvl2pPr>
            <a:lvl3pPr marL="914400" indent="0">
              <a:buNone/>
              <a:defRPr sz="16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smtClean="0"/>
              <a:t>Version #  /  MM.DD.YY  /  Subhead Arial 16pt black max one line</a:t>
            </a:r>
          </a:p>
        </p:txBody>
      </p:sp>
      <p:pic>
        <p:nvPicPr>
          <p:cNvPr id="6" name="Picture 5" descr="UL-Logo-Red.emf"/>
          <p:cNvPicPr>
            <a:picLocks noChangeAspect="1"/>
          </p:cNvPicPr>
          <p:nvPr userDrawn="1"/>
        </p:nvPicPr>
        <p:blipFill rotWithShape="1">
          <a:blip r:embed="rId2">
            <a:extLst>
              <a:ext uri="{28A0092B-C50C-407E-A947-70E740481C1C}">
                <a14:useLocalDpi xmlns:a14="http://schemas.microsoft.com/office/drawing/2010/main" val="0"/>
              </a:ext>
            </a:extLst>
          </a:blip>
          <a:srcRect r="14760"/>
          <a:stretch/>
        </p:blipFill>
        <p:spPr>
          <a:xfrm>
            <a:off x="6805698" y="848671"/>
            <a:ext cx="2338302" cy="2743200"/>
          </a:xfrm>
          <a:prstGeom prst="rect">
            <a:avLst/>
          </a:prstGeom>
        </p:spPr>
      </p:pic>
    </p:spTree>
    <p:extLst>
      <p:ext uri="{BB962C8B-B14F-4D97-AF65-F5344CB8AC3E}">
        <p14:creationId xmlns:p14="http://schemas.microsoft.com/office/powerpoint/2010/main" val="9768673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bo Columns">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17" name="Text Placeholder 16"/>
          <p:cNvSpPr>
            <a:spLocks noGrp="1"/>
          </p:cNvSpPr>
          <p:nvPr>
            <p:ph type="body" sz="quarter" idx="11" hasCustomPrompt="1"/>
          </p:nvPr>
        </p:nvSpPr>
        <p:spPr>
          <a:xfrm>
            <a:off x="558800" y="1673219"/>
            <a:ext cx="8021638" cy="923330"/>
          </a:xfrm>
          <a:prstGeom prst="rect">
            <a:avLst/>
          </a:prstGeom>
        </p:spPr>
        <p:txBody>
          <a:bodyPr>
            <a:spAutoFit/>
          </a:bodyPr>
          <a:lstStyle>
            <a:lvl1pPr marL="0" indent="0">
              <a:spcBef>
                <a:spcPts val="0"/>
              </a:spcBef>
              <a:spcAft>
                <a:spcPts val="1200"/>
              </a:spcAft>
              <a:buNone/>
              <a:defRPr sz="1800" b="0" baseline="0">
                <a:latin typeface="Arial"/>
                <a:cs typeface="Arial"/>
              </a:defRPr>
            </a:lvl1pPr>
            <a:lvl2pPr marL="457200" indent="0">
              <a:spcBef>
                <a:spcPts val="0"/>
              </a:spcBef>
              <a:spcAft>
                <a:spcPts val="1200"/>
              </a:spcAft>
              <a:buNone/>
              <a:defRPr sz="1800" b="0">
                <a:latin typeface="Arial"/>
                <a:cs typeface="Arial"/>
              </a:defRPr>
            </a:lvl2pPr>
            <a:lvl3pPr marL="914400" indent="0">
              <a:spcBef>
                <a:spcPts val="0"/>
              </a:spcBef>
              <a:spcAft>
                <a:spcPts val="1200"/>
              </a:spcAft>
              <a:buNone/>
              <a:defRPr sz="1800" b="0">
                <a:latin typeface="Arial"/>
                <a:cs typeface="Arial"/>
              </a:defRPr>
            </a:lvl3pPr>
            <a:lvl4pPr marL="1371600" indent="0">
              <a:spcBef>
                <a:spcPts val="0"/>
              </a:spcBef>
              <a:spcAft>
                <a:spcPts val="1200"/>
              </a:spcAft>
              <a:buNone/>
              <a:defRPr sz="1800" b="0">
                <a:latin typeface="Arial"/>
                <a:cs typeface="Arial"/>
              </a:defRPr>
            </a:lvl4pPr>
            <a:lvl5pPr marL="1828800" indent="0">
              <a:spcBef>
                <a:spcPts val="0"/>
              </a:spcBef>
              <a:spcAft>
                <a:spcPts val="1200"/>
              </a:spcAft>
              <a:buNone/>
              <a:defRPr sz="1800">
                <a:latin typeface="Arial"/>
                <a:cs typeface="Arial"/>
              </a:defRPr>
            </a:lvl5pPr>
          </a:lstStyle>
          <a:p>
            <a:pPr lvl="0"/>
            <a:r>
              <a:rPr lang="en-US" dirty="0" smtClean="0"/>
              <a:t>Main copy Arial 18pt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3" name="Text Placeholder 2"/>
          <p:cNvSpPr>
            <a:spLocks noGrp="1"/>
          </p:cNvSpPr>
          <p:nvPr>
            <p:ph type="body" sz="quarter" idx="12" hasCustomPrompt="1"/>
          </p:nvPr>
        </p:nvSpPr>
        <p:spPr>
          <a:xfrm>
            <a:off x="558800" y="3131810"/>
            <a:ext cx="3799840" cy="1477328"/>
          </a:xfrm>
          <a:prstGeom prst="rect">
            <a:avLst/>
          </a:prstGeom>
        </p:spPr>
        <p:txBody>
          <a:bodyPr wrap="square">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18pt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a:t>
            </a:r>
          </a:p>
        </p:txBody>
      </p:sp>
      <p:sp>
        <p:nvSpPr>
          <p:cNvPr id="5" name="Text Placeholder 4"/>
          <p:cNvSpPr>
            <a:spLocks noGrp="1"/>
          </p:cNvSpPr>
          <p:nvPr>
            <p:ph type="body" sz="quarter" idx="13" hasCustomPrompt="1"/>
          </p:nvPr>
        </p:nvSpPr>
        <p:spPr>
          <a:xfrm>
            <a:off x="4805680" y="3131810"/>
            <a:ext cx="3774758" cy="1477328"/>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a:t>
            </a:r>
          </a:p>
        </p:txBody>
      </p:sp>
      <p:pic>
        <p:nvPicPr>
          <p:cNvPr id="10" name="Picture 9"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8986799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5" name="Text Placeholder 4"/>
          <p:cNvSpPr>
            <a:spLocks noGrp="1"/>
          </p:cNvSpPr>
          <p:nvPr>
            <p:ph type="body" sz="quarter" idx="13" hasCustomPrompt="1"/>
          </p:nvPr>
        </p:nvSpPr>
        <p:spPr>
          <a:xfrm>
            <a:off x="4805680" y="1672374"/>
            <a:ext cx="3774758" cy="2031325"/>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10" name="Picture Placeholder 3"/>
          <p:cNvSpPr>
            <a:spLocks noGrp="1"/>
          </p:cNvSpPr>
          <p:nvPr>
            <p:ph type="pic" sz="quarter" idx="14"/>
          </p:nvPr>
        </p:nvSpPr>
        <p:spPr>
          <a:xfrm>
            <a:off x="559473" y="1672373"/>
            <a:ext cx="3768551" cy="4145661"/>
          </a:xfrm>
          <a:prstGeom prst="rect">
            <a:avLst/>
          </a:prstGeom>
          <a:noFill/>
          <a:ln>
            <a:noFill/>
          </a:ln>
        </p:spPr>
        <p:txBody>
          <a:bodyPr>
            <a:normAutofit/>
          </a:bodyPr>
          <a:lstStyle>
            <a:lvl1pPr marL="0" indent="0">
              <a:buNone/>
              <a:defRPr sz="1200" b="1" cap="all">
                <a:solidFill>
                  <a:schemeClr val="bg1">
                    <a:lumMod val="50000"/>
                  </a:schemeClr>
                </a:solidFill>
                <a:latin typeface="Arial"/>
                <a:cs typeface="Arial"/>
              </a:defRPr>
            </a:lvl1pPr>
          </a:lstStyle>
          <a:p>
            <a:r>
              <a:rPr lang="en-US" smtClean="0"/>
              <a:t>Drag picture to placeholder or click icon to add</a:t>
            </a:r>
            <a:endParaRPr lang="en-US" dirty="0"/>
          </a:p>
        </p:txBody>
      </p:sp>
      <p:pic>
        <p:nvPicPr>
          <p:cNvPr id="11" name="Picture 10"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6557680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0" name="Picture Placeholder 3"/>
          <p:cNvSpPr>
            <a:spLocks noGrp="1"/>
          </p:cNvSpPr>
          <p:nvPr>
            <p:ph type="pic" sz="quarter" idx="14"/>
          </p:nvPr>
        </p:nvSpPr>
        <p:spPr>
          <a:xfrm>
            <a:off x="4812083" y="1672373"/>
            <a:ext cx="3768551" cy="4145661"/>
          </a:xfrm>
          <a:prstGeom prst="rect">
            <a:avLst/>
          </a:prstGeom>
          <a:noFill/>
          <a:ln>
            <a:noFill/>
          </a:ln>
        </p:spPr>
        <p:txBody>
          <a:bodyPr>
            <a:normAutofit/>
          </a:bodyPr>
          <a:lstStyle>
            <a:lvl1pPr marL="0" indent="0">
              <a:buNone/>
              <a:defRPr sz="1200" b="1" cap="all">
                <a:solidFill>
                  <a:schemeClr val="bg1">
                    <a:lumMod val="50000"/>
                  </a:schemeClr>
                </a:solidFill>
                <a:latin typeface="Arial"/>
                <a:cs typeface="Arial"/>
              </a:defRPr>
            </a:lvl1pPr>
          </a:lstStyle>
          <a:p>
            <a:r>
              <a:rPr lang="en-US" smtClean="0"/>
              <a:t>Drag picture to placeholder or click icon to add</a:t>
            </a:r>
            <a:endParaRPr lang="en-US" dirty="0"/>
          </a:p>
        </p:txBody>
      </p:sp>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5" name="Text Placeholder 4"/>
          <p:cNvSpPr>
            <a:spLocks noGrp="1"/>
          </p:cNvSpPr>
          <p:nvPr>
            <p:ph type="body" sz="quarter" idx="13" hasCustomPrompt="1"/>
          </p:nvPr>
        </p:nvSpPr>
        <p:spPr>
          <a:xfrm>
            <a:off x="559472" y="1672374"/>
            <a:ext cx="3774758" cy="2031325"/>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pic>
        <p:nvPicPr>
          <p:cNvPr id="11" name="Picture 10"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3819316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Half Page">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5" name="Text Placeholder 14"/>
          <p:cNvSpPr>
            <a:spLocks noGrp="1"/>
          </p:cNvSpPr>
          <p:nvPr>
            <p:ph type="body" sz="quarter" idx="10" hasCustomPrompt="1"/>
          </p:nvPr>
        </p:nvSpPr>
        <p:spPr>
          <a:xfrm>
            <a:off x="559473" y="640081"/>
            <a:ext cx="3774759" cy="830997"/>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5" name="Text Placeholder 4"/>
          <p:cNvSpPr>
            <a:spLocks noGrp="1"/>
          </p:cNvSpPr>
          <p:nvPr>
            <p:ph type="body" sz="quarter" idx="13" hasCustomPrompt="1"/>
          </p:nvPr>
        </p:nvSpPr>
        <p:spPr>
          <a:xfrm>
            <a:off x="559473" y="1824780"/>
            <a:ext cx="3774758" cy="2031325"/>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4" name="Picture Placeholder 3"/>
          <p:cNvSpPr>
            <a:spLocks noGrp="1"/>
          </p:cNvSpPr>
          <p:nvPr>
            <p:ph type="pic" sz="quarter" idx="14" hasCustomPrompt="1"/>
          </p:nvPr>
        </p:nvSpPr>
        <p:spPr>
          <a:xfrm>
            <a:off x="4572000" y="0"/>
            <a:ext cx="4572000" cy="6858000"/>
          </a:xfrm>
          <a:prstGeom prst="rect">
            <a:avLst/>
          </a:prstGeom>
          <a:noFill/>
          <a:ln>
            <a:noFill/>
          </a:ln>
        </p:spPr>
        <p:txBody>
          <a:bodyPr>
            <a:normAutofit/>
          </a:bodyPr>
          <a:lstStyle>
            <a:lvl1pPr marL="0" indent="0">
              <a:buNone/>
              <a:defRPr sz="1200" b="1" cap="all">
                <a:solidFill>
                  <a:schemeClr val="bg1">
                    <a:lumMod val="50000"/>
                  </a:schemeClr>
                </a:solidFill>
                <a:latin typeface="Arial"/>
                <a:cs typeface="Arial"/>
              </a:defRPr>
            </a:lvl1pPr>
          </a:lstStyle>
          <a:p>
            <a:r>
              <a:rPr lang="en-US" dirty="0" smtClean="0"/>
              <a:t>Drag picture to placeholder </a:t>
            </a:r>
            <a:br>
              <a:rPr lang="en-US" dirty="0" smtClean="0"/>
            </a:br>
            <a:r>
              <a:rPr lang="en-US" dirty="0" smtClean="0"/>
              <a:t>or click icon to add</a:t>
            </a:r>
            <a:endParaRPr lang="en-US" dirty="0"/>
          </a:p>
        </p:txBody>
      </p:sp>
      <p:pic>
        <p:nvPicPr>
          <p:cNvPr id="9" name="Picture 8"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
        <p:nvSpPr>
          <p:cNvPr id="8" name="TextBox 7"/>
          <p:cNvSpPr txBox="1"/>
          <p:nvPr userDrawn="1"/>
        </p:nvSpPr>
        <p:spPr>
          <a:xfrm>
            <a:off x="4572000" y="-507831"/>
            <a:ext cx="4582113" cy="507831"/>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tx2">
                    <a:lumMod val="50000"/>
                  </a:schemeClr>
                </a:solidFill>
              </a:rPr>
              <a:t>INSERT A PHOTO</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tx2">
                    <a:lumMod val="50000"/>
                  </a:schemeClr>
                </a:solidFill>
                <a:latin typeface="+mn-lt"/>
                <a:ea typeface="Open Sans" charset="0"/>
                <a:cs typeface="Arial"/>
              </a:rPr>
              <a:t>PC: </a:t>
            </a:r>
            <a:r>
              <a:rPr lang="en-US" sz="900" b="0" baseline="0" dirty="0" smtClean="0">
                <a:solidFill>
                  <a:schemeClr val="tx2">
                    <a:lumMod val="50000"/>
                  </a:schemeClr>
                </a:solidFill>
                <a:latin typeface="+mn-lt"/>
                <a:ea typeface="Open Sans" charset="0"/>
                <a:cs typeface="Arial"/>
              </a:rPr>
              <a:t>TBD</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tx2">
                    <a:lumMod val="50000"/>
                  </a:schemeClr>
                </a:solidFill>
                <a:latin typeface="+mn-lt"/>
                <a:ea typeface="Open Sans" charset="0"/>
                <a:cs typeface="Arial"/>
              </a:rPr>
              <a:t>Mac: </a:t>
            </a:r>
            <a:r>
              <a:rPr lang="en-US" sz="900" b="0" baseline="0" dirty="0" smtClean="0">
                <a:solidFill>
                  <a:schemeClr val="tx2">
                    <a:lumMod val="50000"/>
                  </a:schemeClr>
                </a:solidFill>
                <a:latin typeface="+mn-lt"/>
                <a:ea typeface="Open Sans" charset="0"/>
                <a:cs typeface="Arial"/>
              </a:rPr>
              <a:t>Click on the photo box—Choose Picture—Picture From File</a:t>
            </a:r>
            <a:endParaRPr lang="en-US" sz="800" dirty="0" smtClean="0">
              <a:solidFill>
                <a:schemeClr val="accent2"/>
              </a:solidFill>
              <a:latin typeface="+mn-lt"/>
              <a:ea typeface="Open Sans" charset="0"/>
              <a:cs typeface="Arial"/>
            </a:endParaRPr>
          </a:p>
        </p:txBody>
      </p:sp>
    </p:spTree>
    <p:extLst>
      <p:ext uri="{BB962C8B-B14F-4D97-AF65-F5344CB8AC3E}">
        <p14:creationId xmlns:p14="http://schemas.microsoft.com/office/powerpoint/2010/main" val="24816364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ottom">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4558634"/>
            <a:ext cx="9144000" cy="2299367"/>
          </a:xfrm>
          <a:prstGeom prst="rect">
            <a:avLst/>
          </a:prstGeom>
          <a:noFill/>
        </p:spPr>
        <p:txBody>
          <a:bodyPr>
            <a:normAutofit/>
          </a:bodyPr>
          <a:lstStyle>
            <a:lvl1pPr marL="0" indent="0">
              <a:buNone/>
              <a:defRPr sz="1200" b="1" cap="all">
                <a:solidFill>
                  <a:schemeClr val="bg1">
                    <a:lumMod val="50000"/>
                  </a:schemeClr>
                </a:solidFill>
                <a:latin typeface="Arial"/>
                <a:cs typeface="Arial"/>
              </a:defRPr>
            </a:lvl1pPr>
          </a:lstStyle>
          <a:p>
            <a:r>
              <a:rPr lang="en-US" dirty="0" smtClean="0"/>
              <a:t>Drag picture to placeholder or click icon to add</a:t>
            </a:r>
            <a:endParaRPr lang="en-US" dirty="0"/>
          </a:p>
        </p:txBody>
      </p:sp>
      <p:sp>
        <p:nvSpPr>
          <p:cNvPr id="5" name="Text Placeholder 4"/>
          <p:cNvSpPr>
            <a:spLocks noGrp="1"/>
          </p:cNvSpPr>
          <p:nvPr>
            <p:ph type="body" sz="quarter" idx="13" hasCustomPrompt="1"/>
          </p:nvPr>
        </p:nvSpPr>
        <p:spPr>
          <a:xfrm>
            <a:off x="559473" y="1672373"/>
            <a:ext cx="8021160" cy="923330"/>
          </a:xfrm>
          <a:prstGeom prst="rect">
            <a:avLst/>
          </a:prstGeom>
        </p:spPr>
        <p:txBody>
          <a:bodyPr wrap="square">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10"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13" name="Rectangle 12"/>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4" name="Picture Placeholder 6"/>
          <p:cNvSpPr>
            <a:spLocks noGrp="1" noChangeAspect="1"/>
          </p:cNvSpPr>
          <p:nvPr>
            <p:ph type="pic" sz="quarter" idx="17" hasCustomPrompt="1"/>
          </p:nvPr>
        </p:nvSpPr>
        <p:spPr>
          <a:xfrm>
            <a:off x="171451" y="6345838"/>
            <a:ext cx="320040" cy="313943"/>
          </a:xfrm>
          <a:prstGeom prst="rect">
            <a:avLst/>
          </a:prstGeom>
        </p:spPr>
        <p:txBody>
          <a:bodyPr vert="horz" lIns="0" tIns="0" rIns="0" bIns="0" anchor="ctr"/>
          <a:lstStyle>
            <a:lvl1pPr marL="0" indent="0" algn="ctr">
              <a:buNone/>
              <a:defRPr sz="600" b="1">
                <a:solidFill>
                  <a:srgbClr val="7F7F7F"/>
                </a:solidFill>
              </a:defRPr>
            </a:lvl1pPr>
          </a:lstStyle>
          <a:p>
            <a:r>
              <a:rPr lang="en-US" dirty="0" smtClean="0"/>
              <a:t>UL </a:t>
            </a:r>
            <a:br>
              <a:rPr lang="en-US" dirty="0" smtClean="0"/>
            </a:br>
            <a:r>
              <a:rPr lang="en-US" dirty="0" smtClean="0"/>
              <a:t>LOGO</a:t>
            </a:r>
            <a:endParaRPr lang="en-US" dirty="0"/>
          </a:p>
        </p:txBody>
      </p:sp>
      <p:sp>
        <p:nvSpPr>
          <p:cNvPr id="15" name="TextBox 14"/>
          <p:cNvSpPr txBox="1"/>
          <p:nvPr userDrawn="1"/>
        </p:nvSpPr>
        <p:spPr>
          <a:xfrm>
            <a:off x="1" y="6879851"/>
            <a:ext cx="9154113" cy="584776"/>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0" baseline="0" dirty="0" smtClean="0">
                <a:solidFill>
                  <a:schemeClr val="tx2">
                    <a:lumMod val="50000"/>
                  </a:schemeClr>
                </a:solidFill>
              </a:rPr>
              <a:t>Insert a PNG of the UL LOGO in either RED or WHITE, whichever looks best with the image behind.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baseline="0" dirty="0" smtClean="0">
                <a:solidFill>
                  <a:schemeClr val="tx2">
                    <a:lumMod val="50000"/>
                  </a:schemeClr>
                </a:solidFill>
              </a:rPr>
              <a:t>Add the UL LEGAL LINE and change the color to WHITE, GRAY or BLACK, whichever is most legible with the image behind.</a:t>
            </a:r>
            <a:endParaRPr lang="en-US" sz="900" b="0" baseline="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600" dirty="0" smtClean="0">
              <a:solidFill>
                <a:schemeClr val="accent2"/>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smtClean="0">
                <a:solidFill>
                  <a:schemeClr val="accent2"/>
                </a:solidFill>
              </a:rPr>
              <a:t>UL and the UL logo are trademarks of UL LLC </a:t>
            </a:r>
            <a:r>
              <a:rPr lang="en-US" sz="800" dirty="0" smtClean="0">
                <a:solidFill>
                  <a:schemeClr val="accent2"/>
                </a:solidFill>
                <a:latin typeface="+mn-lt"/>
                <a:ea typeface="Open Sans" charset="0"/>
                <a:cs typeface="Arial"/>
              </a:rPr>
              <a:t>© 2016. Proprietary &amp; Confidential. </a:t>
            </a:r>
          </a:p>
        </p:txBody>
      </p:sp>
      <p:sp>
        <p:nvSpPr>
          <p:cNvPr id="16" name="Content Placeholder 2"/>
          <p:cNvSpPr>
            <a:spLocks noGrp="1"/>
          </p:cNvSpPr>
          <p:nvPr>
            <p:ph sz="quarter" idx="16" hasCustomPrompt="1"/>
          </p:nvPr>
        </p:nvSpPr>
        <p:spPr>
          <a:xfrm>
            <a:off x="539934" y="6478919"/>
            <a:ext cx="3500438" cy="18222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600" baseline="0">
                <a:solidFill>
                  <a:srgbClr val="7F7F7F"/>
                </a:solidFill>
              </a:defRPr>
            </a:lvl1pPr>
            <a:lvl2pPr marL="457200" indent="0">
              <a:buNone/>
              <a:defRPr sz="600">
                <a:solidFill>
                  <a:srgbClr val="7F7F7F"/>
                </a:solidFill>
              </a:defRPr>
            </a:lvl2pPr>
            <a:lvl3pPr marL="914400" indent="0">
              <a:buNone/>
              <a:defRPr sz="600">
                <a:solidFill>
                  <a:srgbClr val="7F7F7F"/>
                </a:solidFill>
              </a:defRPr>
            </a:lvl3pPr>
            <a:lvl4pPr marL="1371600" indent="0">
              <a:buNone/>
              <a:defRPr sz="600">
                <a:solidFill>
                  <a:srgbClr val="7F7F7F"/>
                </a:solidFill>
              </a:defRPr>
            </a:lvl4pPr>
            <a:lvl5pPr marL="1828800" indent="0">
              <a:buNone/>
              <a:defRPr sz="600">
                <a:solidFill>
                  <a:srgbClr val="7F7F7F"/>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UL and the UL logo are trademarks of UL LLC </a:t>
            </a:r>
            <a:r>
              <a:rPr lang="en-US" sz="600" dirty="0" smtClean="0">
                <a:solidFill>
                  <a:srgbClr val="7F7F7F"/>
                </a:solidFill>
                <a:latin typeface="+mn-lt"/>
                <a:ea typeface="Open Sans" charset="0"/>
                <a:cs typeface="Arial"/>
              </a:rPr>
              <a:t>© 2017. Proprietary &amp; Confidential.</a:t>
            </a:r>
          </a:p>
        </p:txBody>
      </p:sp>
    </p:spTree>
    <p:extLst>
      <p:ext uri="{BB962C8B-B14F-4D97-AF65-F5344CB8AC3E}">
        <p14:creationId xmlns:p14="http://schemas.microsoft.com/office/powerpoint/2010/main" val="31973945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7" name="Text Placeholder 16"/>
          <p:cNvSpPr>
            <a:spLocks noGrp="1"/>
          </p:cNvSpPr>
          <p:nvPr>
            <p:ph type="body" sz="quarter" idx="11" hasCustomPrompt="1"/>
          </p:nvPr>
        </p:nvSpPr>
        <p:spPr>
          <a:xfrm>
            <a:off x="1262973" y="2638058"/>
            <a:ext cx="6614160" cy="1569660"/>
          </a:xfrm>
          <a:prstGeom prst="rect">
            <a:avLst/>
          </a:prstGeom>
        </p:spPr>
        <p:txBody>
          <a:bodyPr wrap="square" anchor="ctr">
            <a:spAutoFit/>
          </a:bodyPr>
          <a:lstStyle>
            <a:lvl1pPr marL="0" indent="0" algn="ctr">
              <a:spcBef>
                <a:spcPts val="0"/>
              </a:spcBef>
              <a:spcAft>
                <a:spcPts val="1200"/>
              </a:spcAft>
              <a:buNone/>
              <a:defRPr sz="3200" b="1" i="0" cap="all" baseline="0">
                <a:solidFill>
                  <a:schemeClr val="accent2"/>
                </a:solidFill>
                <a:latin typeface="Arial"/>
                <a:cs typeface="Arial"/>
              </a:defRPr>
            </a:lvl1pPr>
            <a:lvl2pPr marL="457200" indent="0">
              <a:spcBef>
                <a:spcPts val="0"/>
              </a:spcBef>
              <a:spcAft>
                <a:spcPts val="1200"/>
              </a:spcAft>
              <a:buNone/>
              <a:defRPr sz="1800" b="0">
                <a:latin typeface="Arial"/>
                <a:cs typeface="Arial"/>
              </a:defRPr>
            </a:lvl2pPr>
            <a:lvl3pPr marL="914400" indent="0">
              <a:spcBef>
                <a:spcPts val="0"/>
              </a:spcBef>
              <a:spcAft>
                <a:spcPts val="1200"/>
              </a:spcAft>
              <a:buNone/>
              <a:defRPr sz="1800" b="0">
                <a:latin typeface="Arial"/>
                <a:cs typeface="Arial"/>
              </a:defRPr>
            </a:lvl3pPr>
            <a:lvl4pPr marL="1371600" indent="0">
              <a:spcBef>
                <a:spcPts val="0"/>
              </a:spcBef>
              <a:spcAft>
                <a:spcPts val="1200"/>
              </a:spcAft>
              <a:buNone/>
              <a:defRPr sz="1800" b="0">
                <a:latin typeface="Arial"/>
                <a:cs typeface="Arial"/>
              </a:defRPr>
            </a:lvl4pPr>
            <a:lvl5pPr marL="1828800" indent="0">
              <a:spcBef>
                <a:spcPts val="0"/>
              </a:spcBef>
              <a:spcAft>
                <a:spcPts val="1200"/>
              </a:spcAft>
              <a:buNone/>
              <a:defRPr sz="1800">
                <a:latin typeface="Arial"/>
                <a:cs typeface="Arial"/>
              </a:defRPr>
            </a:lvl5pPr>
          </a:lstStyle>
          <a:p>
            <a:pPr lvl="0"/>
            <a:r>
              <a:rPr lang="en-US" dirty="0" smtClean="0"/>
              <a:t>“Impact statement i.e. quote </a:t>
            </a:r>
            <a:r>
              <a:rPr lang="en-US" dirty="0" err="1" smtClean="0"/>
              <a:t>arial</a:t>
            </a:r>
            <a:r>
              <a:rPr lang="en-US" dirty="0" smtClean="0"/>
              <a:t> bold 32pt centered caps.”</a:t>
            </a:r>
          </a:p>
        </p:txBody>
      </p:sp>
      <p:sp>
        <p:nvSpPr>
          <p:cNvPr id="10" name="Text Placeholder 28"/>
          <p:cNvSpPr>
            <a:spLocks noGrp="1"/>
          </p:cNvSpPr>
          <p:nvPr>
            <p:ph type="body" sz="quarter" idx="12" hasCustomPrompt="1"/>
          </p:nvPr>
        </p:nvSpPr>
        <p:spPr>
          <a:xfrm>
            <a:off x="559474" y="4947635"/>
            <a:ext cx="8021159" cy="338554"/>
          </a:xfrm>
          <a:prstGeom prst="rect">
            <a:avLst/>
          </a:prstGeom>
        </p:spPr>
        <p:txBody>
          <a:bodyPr wrap="square" anchor="t">
            <a:spAutoFit/>
          </a:bodyPr>
          <a:lstStyle>
            <a:lvl1pPr marL="0" indent="0" algn="ctr">
              <a:buNone/>
              <a:defRPr sz="1600" baseline="0">
                <a:latin typeface="Arial"/>
                <a:cs typeface="Arial"/>
              </a:defRPr>
            </a:lvl1pPr>
            <a:lvl2pPr marL="457200" indent="0">
              <a:buNone/>
              <a:defRPr sz="1600">
                <a:latin typeface="Arial"/>
                <a:cs typeface="Arial"/>
              </a:defRPr>
            </a:lvl2pPr>
            <a:lvl3pPr marL="914400" indent="0">
              <a:buNone/>
              <a:defRPr sz="16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smtClean="0"/>
              <a:t>-- Quote attribution, Arial 16pt centered</a:t>
            </a:r>
          </a:p>
        </p:txBody>
      </p:sp>
      <p:sp>
        <p:nvSpPr>
          <p:cNvPr id="11" name="Picture Placeholder 6"/>
          <p:cNvSpPr>
            <a:spLocks noGrp="1"/>
          </p:cNvSpPr>
          <p:nvPr>
            <p:ph type="pic" sz="quarter" idx="18" hasCustomPrompt="1"/>
          </p:nvPr>
        </p:nvSpPr>
        <p:spPr>
          <a:xfrm>
            <a:off x="4295925" y="1411872"/>
            <a:ext cx="548257" cy="411480"/>
          </a:xfrm>
          <a:prstGeom prst="rect">
            <a:avLst/>
          </a:prstGeom>
        </p:spPr>
        <p:txBody>
          <a:bodyPr vert="horz" lIns="0" tIns="0" rIns="0" bIns="0" anchor="ctr"/>
          <a:lstStyle>
            <a:lvl1pPr marL="0" indent="0" algn="ctr">
              <a:buNone/>
              <a:defRPr sz="700" b="1">
                <a:solidFill>
                  <a:srgbClr val="7F7F7F"/>
                </a:solidFill>
              </a:defRPr>
            </a:lvl1pPr>
          </a:lstStyle>
          <a:p>
            <a:r>
              <a:rPr lang="en-US" dirty="0" smtClean="0"/>
              <a:t>QUOTES</a:t>
            </a:r>
            <a:endParaRPr lang="en-US" dirty="0"/>
          </a:p>
        </p:txBody>
      </p:sp>
      <p:sp>
        <p:nvSpPr>
          <p:cNvPr id="12" name="TextBox 11"/>
          <p:cNvSpPr txBox="1"/>
          <p:nvPr userDrawn="1"/>
        </p:nvSpPr>
        <p:spPr>
          <a:xfrm>
            <a:off x="9144000" y="978084"/>
            <a:ext cx="963706" cy="1200329"/>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tx2">
                    <a:lumMod val="50000"/>
                  </a:schemeClr>
                </a:solidFill>
              </a:rPr>
              <a:t>INSERT A PNG OF THE QUOTES IN BLACK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1" baseline="0" dirty="0" smtClean="0">
              <a:solidFill>
                <a:schemeClr val="tx2">
                  <a:lumMod val="5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Resize picture to fit inside placeholder</a:t>
            </a:r>
            <a:endParaRPr lang="en-US" sz="900" b="1" baseline="0" dirty="0" smtClean="0">
              <a:solidFill>
                <a:schemeClr val="tx2">
                  <a:lumMod val="50000"/>
                </a:schemeClr>
              </a:solidFill>
            </a:endParaRPr>
          </a:p>
        </p:txBody>
      </p:sp>
      <p:pic>
        <p:nvPicPr>
          <p:cNvPr id="13" name="Picture 12"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0874882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Quot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559473" y="1672373"/>
            <a:ext cx="8021160" cy="923330"/>
          </a:xfrm>
          <a:prstGeom prst="rect">
            <a:avLst/>
          </a:prstGeom>
        </p:spPr>
        <p:txBody>
          <a:bodyPr wrap="square">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10"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9" name="Rectangle 8"/>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3" name="Rectangle 12"/>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4" name="Text Placeholder 16"/>
          <p:cNvSpPr>
            <a:spLocks noGrp="1"/>
          </p:cNvSpPr>
          <p:nvPr>
            <p:ph type="body" sz="quarter" idx="11" hasCustomPrompt="1"/>
          </p:nvPr>
        </p:nvSpPr>
        <p:spPr>
          <a:xfrm>
            <a:off x="559473" y="4095415"/>
            <a:ext cx="8021160" cy="954107"/>
          </a:xfrm>
          <a:prstGeom prst="rect">
            <a:avLst/>
          </a:prstGeom>
        </p:spPr>
        <p:txBody>
          <a:bodyPr wrap="square" anchor="ctr">
            <a:spAutoFit/>
          </a:bodyPr>
          <a:lstStyle>
            <a:lvl1pPr marL="0" indent="0" algn="ctr">
              <a:spcBef>
                <a:spcPts val="0"/>
              </a:spcBef>
              <a:spcAft>
                <a:spcPts val="1200"/>
              </a:spcAft>
              <a:buNone/>
              <a:defRPr sz="2800" b="1" i="0" cap="all" baseline="0">
                <a:solidFill>
                  <a:schemeClr val="accent2"/>
                </a:solidFill>
                <a:latin typeface="Arial"/>
                <a:cs typeface="Arial"/>
              </a:defRPr>
            </a:lvl1pPr>
            <a:lvl2pPr marL="457200" indent="0">
              <a:spcBef>
                <a:spcPts val="0"/>
              </a:spcBef>
              <a:spcAft>
                <a:spcPts val="1200"/>
              </a:spcAft>
              <a:buNone/>
              <a:defRPr sz="1800" b="0">
                <a:latin typeface="Arial"/>
                <a:cs typeface="Arial"/>
              </a:defRPr>
            </a:lvl2pPr>
            <a:lvl3pPr marL="914400" indent="0">
              <a:spcBef>
                <a:spcPts val="0"/>
              </a:spcBef>
              <a:spcAft>
                <a:spcPts val="1200"/>
              </a:spcAft>
              <a:buNone/>
              <a:defRPr sz="1800" b="0">
                <a:latin typeface="Arial"/>
                <a:cs typeface="Arial"/>
              </a:defRPr>
            </a:lvl3pPr>
            <a:lvl4pPr marL="1371600" indent="0">
              <a:spcBef>
                <a:spcPts val="0"/>
              </a:spcBef>
              <a:spcAft>
                <a:spcPts val="1200"/>
              </a:spcAft>
              <a:buNone/>
              <a:defRPr sz="1800" b="0">
                <a:latin typeface="Arial"/>
                <a:cs typeface="Arial"/>
              </a:defRPr>
            </a:lvl4pPr>
            <a:lvl5pPr marL="1828800" indent="0">
              <a:spcBef>
                <a:spcPts val="0"/>
              </a:spcBef>
              <a:spcAft>
                <a:spcPts val="1200"/>
              </a:spcAft>
              <a:buNone/>
              <a:defRPr sz="1800">
                <a:latin typeface="Arial"/>
                <a:cs typeface="Arial"/>
              </a:defRPr>
            </a:lvl5pPr>
          </a:lstStyle>
          <a:p>
            <a:pPr lvl="0"/>
            <a:r>
              <a:rPr lang="en-US" dirty="0" smtClean="0"/>
              <a:t>“Impact statement i.e. quote </a:t>
            </a:r>
            <a:r>
              <a:rPr lang="en-US" dirty="0" err="1" smtClean="0"/>
              <a:t>arial</a:t>
            </a:r>
            <a:r>
              <a:rPr lang="en-US" dirty="0" smtClean="0"/>
              <a:t> bold 28pt centered caps.</a:t>
            </a:r>
          </a:p>
        </p:txBody>
      </p:sp>
      <p:sp>
        <p:nvSpPr>
          <p:cNvPr id="15" name="Text Placeholder 28"/>
          <p:cNvSpPr>
            <a:spLocks noGrp="1"/>
          </p:cNvSpPr>
          <p:nvPr>
            <p:ph type="body" sz="quarter" idx="12" hasCustomPrompt="1"/>
          </p:nvPr>
        </p:nvSpPr>
        <p:spPr>
          <a:xfrm>
            <a:off x="559474" y="5321332"/>
            <a:ext cx="8021159" cy="338554"/>
          </a:xfrm>
          <a:prstGeom prst="rect">
            <a:avLst/>
          </a:prstGeom>
        </p:spPr>
        <p:txBody>
          <a:bodyPr wrap="square" anchor="t">
            <a:spAutoFit/>
          </a:bodyPr>
          <a:lstStyle>
            <a:lvl1pPr marL="0" indent="0" algn="ctr">
              <a:buNone/>
              <a:defRPr sz="1600" baseline="0">
                <a:latin typeface="Arial"/>
                <a:cs typeface="Arial"/>
              </a:defRPr>
            </a:lvl1pPr>
            <a:lvl2pPr marL="457200" indent="0">
              <a:buNone/>
              <a:defRPr sz="1600">
                <a:latin typeface="Arial"/>
                <a:cs typeface="Arial"/>
              </a:defRPr>
            </a:lvl2pPr>
            <a:lvl3pPr marL="914400" indent="0">
              <a:buNone/>
              <a:defRPr sz="16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smtClean="0"/>
              <a:t>-- Quote attribution, Arial 16pt centered</a:t>
            </a:r>
          </a:p>
        </p:txBody>
      </p:sp>
      <p:sp>
        <p:nvSpPr>
          <p:cNvPr id="17" name="TextBox 16"/>
          <p:cNvSpPr txBox="1"/>
          <p:nvPr userDrawn="1"/>
        </p:nvSpPr>
        <p:spPr>
          <a:xfrm>
            <a:off x="9144000" y="2870700"/>
            <a:ext cx="963706" cy="1200329"/>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smtClean="0">
                <a:solidFill>
                  <a:schemeClr val="tx2">
                    <a:lumMod val="50000"/>
                  </a:schemeClr>
                </a:solidFill>
              </a:rPr>
              <a:t>INSERT A PNG OF THE QUOTES IN BLACK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1" baseline="0" dirty="0" smtClean="0">
              <a:solidFill>
                <a:schemeClr val="tx2">
                  <a:lumMod val="5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Resize picture to fit inside placeholder</a:t>
            </a:r>
            <a:endParaRPr lang="en-US" sz="900" b="1" baseline="0" dirty="0" smtClean="0">
              <a:solidFill>
                <a:schemeClr val="tx2">
                  <a:lumMod val="50000"/>
                </a:schemeClr>
              </a:solidFill>
            </a:endParaRPr>
          </a:p>
        </p:txBody>
      </p:sp>
      <p:sp>
        <p:nvSpPr>
          <p:cNvPr id="18" name="Picture Placeholder 6"/>
          <p:cNvSpPr>
            <a:spLocks noGrp="1"/>
          </p:cNvSpPr>
          <p:nvPr>
            <p:ph type="pic" sz="quarter" idx="17" hasCustomPrompt="1"/>
          </p:nvPr>
        </p:nvSpPr>
        <p:spPr>
          <a:xfrm>
            <a:off x="4295733" y="3288926"/>
            <a:ext cx="548640" cy="411480"/>
          </a:xfrm>
          <a:prstGeom prst="rect">
            <a:avLst/>
          </a:prstGeom>
        </p:spPr>
        <p:txBody>
          <a:bodyPr vert="horz" lIns="0" tIns="0" rIns="0" bIns="0" anchor="ctr"/>
          <a:lstStyle>
            <a:lvl1pPr marL="0" indent="0" algn="ctr">
              <a:buNone/>
              <a:defRPr sz="700" b="1">
                <a:solidFill>
                  <a:srgbClr val="7F7F7F"/>
                </a:solidFill>
              </a:defRPr>
            </a:lvl1pPr>
          </a:lstStyle>
          <a:p>
            <a:r>
              <a:rPr lang="en-US" dirty="0" smtClean="0"/>
              <a:t>QUOTES</a:t>
            </a:r>
            <a:endParaRPr lang="en-US" dirty="0"/>
          </a:p>
        </p:txBody>
      </p:sp>
      <p:pic>
        <p:nvPicPr>
          <p:cNvPr id="12" name="Picture 11"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68257825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2" name="Chart Placeholder 3"/>
          <p:cNvSpPr>
            <a:spLocks noGrp="1"/>
          </p:cNvSpPr>
          <p:nvPr>
            <p:ph type="chart" sz="quarter" idx="16"/>
          </p:nvPr>
        </p:nvSpPr>
        <p:spPr>
          <a:xfrm>
            <a:off x="559473" y="1672373"/>
            <a:ext cx="8021161" cy="4145661"/>
          </a:xfrm>
          <a:prstGeom prst="rect">
            <a:avLst/>
          </a:prstGeom>
        </p:spPr>
        <p:txBody>
          <a:bodyPr vert="horz"/>
          <a:lstStyle>
            <a:lvl1pPr marL="0" indent="0">
              <a:buNone/>
              <a:defRPr sz="1200" b="1" i="0" cap="all">
                <a:solidFill>
                  <a:schemeClr val="bg1">
                    <a:lumMod val="50000"/>
                  </a:schemeClr>
                </a:solidFill>
              </a:defRPr>
            </a:lvl1pPr>
          </a:lstStyle>
          <a:p>
            <a:r>
              <a:rPr lang="en-US" smtClean="0"/>
              <a:t>Click icon to add chart</a:t>
            </a:r>
            <a:endParaRPr lang="en-US" dirty="0"/>
          </a:p>
        </p:txBody>
      </p:sp>
      <p:sp>
        <p:nvSpPr>
          <p:cNvPr id="7" name="TextBox 6"/>
          <p:cNvSpPr txBox="1"/>
          <p:nvPr userDrawn="1"/>
        </p:nvSpPr>
        <p:spPr>
          <a:xfrm>
            <a:off x="1" y="6879850"/>
            <a:ext cx="9143999" cy="369332"/>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Tables, graphs and charts should be designed with neutral colors using accent colors sparingly. Use UL colors whenever possible.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 borders should be 1pt.</a:t>
            </a:r>
          </a:p>
        </p:txBody>
      </p:sp>
      <p:pic>
        <p:nvPicPr>
          <p:cNvPr id="11" name="Picture 10"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4171939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Right">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7" name="Text Placeholder 4"/>
          <p:cNvSpPr>
            <a:spLocks noGrp="1"/>
          </p:cNvSpPr>
          <p:nvPr>
            <p:ph type="body" sz="quarter" idx="13" hasCustomPrompt="1"/>
          </p:nvPr>
        </p:nvSpPr>
        <p:spPr>
          <a:xfrm>
            <a:off x="553266" y="1672374"/>
            <a:ext cx="3774758" cy="2031325"/>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1" name="Chart Placeholder 3"/>
          <p:cNvSpPr>
            <a:spLocks noGrp="1"/>
          </p:cNvSpPr>
          <p:nvPr>
            <p:ph type="chart" sz="quarter" idx="10"/>
          </p:nvPr>
        </p:nvSpPr>
        <p:spPr>
          <a:xfrm>
            <a:off x="4805875" y="1672374"/>
            <a:ext cx="3774758" cy="4145661"/>
          </a:xfrm>
          <a:prstGeom prst="rect">
            <a:avLst/>
          </a:prstGeom>
        </p:spPr>
        <p:txBody>
          <a:bodyPr vert="horz"/>
          <a:lstStyle>
            <a:lvl1pPr marL="0" indent="0">
              <a:buNone/>
              <a:defRPr sz="1200" b="1" i="0" cap="all">
                <a:solidFill>
                  <a:schemeClr val="bg1">
                    <a:lumMod val="50000"/>
                  </a:schemeClr>
                </a:solidFill>
              </a:defRPr>
            </a:lvl1pPr>
          </a:lstStyle>
          <a:p>
            <a:r>
              <a:rPr lang="en-US" smtClean="0"/>
              <a:t>Click icon to add chart</a:t>
            </a:r>
            <a:endParaRPr lang="en-US" dirty="0"/>
          </a:p>
        </p:txBody>
      </p:sp>
      <p:sp>
        <p:nvSpPr>
          <p:cNvPr id="13" name="TextBox 12"/>
          <p:cNvSpPr txBox="1"/>
          <p:nvPr userDrawn="1"/>
        </p:nvSpPr>
        <p:spPr>
          <a:xfrm>
            <a:off x="1" y="6879850"/>
            <a:ext cx="9143999" cy="369332"/>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Tables, graphs and charts should be designed with neutral colors using accent colors sparingly. Use UL colors whenever possible.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 borders should be 1pt.</a:t>
            </a:r>
          </a:p>
        </p:txBody>
      </p:sp>
      <p:pic>
        <p:nvPicPr>
          <p:cNvPr id="12" name="Picture 11"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1745996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Left">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7" name="Text Placeholder 4"/>
          <p:cNvSpPr>
            <a:spLocks noGrp="1"/>
          </p:cNvSpPr>
          <p:nvPr>
            <p:ph type="body" sz="quarter" idx="13" hasCustomPrompt="1"/>
          </p:nvPr>
        </p:nvSpPr>
        <p:spPr>
          <a:xfrm>
            <a:off x="4805875" y="1672374"/>
            <a:ext cx="3774758" cy="2031325"/>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2" name="Chart Placeholder 3"/>
          <p:cNvSpPr>
            <a:spLocks noGrp="1"/>
          </p:cNvSpPr>
          <p:nvPr>
            <p:ph type="chart" sz="quarter" idx="10"/>
          </p:nvPr>
        </p:nvSpPr>
        <p:spPr>
          <a:xfrm>
            <a:off x="559473" y="1672374"/>
            <a:ext cx="3774758" cy="4145661"/>
          </a:xfrm>
          <a:prstGeom prst="rect">
            <a:avLst/>
          </a:prstGeom>
        </p:spPr>
        <p:txBody>
          <a:bodyPr vert="horz"/>
          <a:lstStyle>
            <a:lvl1pPr marL="0" indent="0">
              <a:buNone/>
              <a:defRPr sz="1200" b="1" i="0" cap="all">
                <a:solidFill>
                  <a:schemeClr val="bg1">
                    <a:lumMod val="50000"/>
                  </a:schemeClr>
                </a:solidFill>
              </a:defRPr>
            </a:lvl1pPr>
          </a:lstStyle>
          <a:p>
            <a:r>
              <a:rPr lang="en-US" smtClean="0"/>
              <a:t>Click icon to add chart</a:t>
            </a:r>
            <a:endParaRPr lang="en-US" dirty="0"/>
          </a:p>
        </p:txBody>
      </p:sp>
      <p:sp>
        <p:nvSpPr>
          <p:cNvPr id="13" name="TextBox 12"/>
          <p:cNvSpPr txBox="1"/>
          <p:nvPr userDrawn="1"/>
        </p:nvSpPr>
        <p:spPr>
          <a:xfrm>
            <a:off x="1" y="6879850"/>
            <a:ext cx="9143999" cy="369332"/>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Tables, graphs and charts should be designed with neutral colors using accent colors sparingly. Use UL colors whenever possible.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aseline="0" dirty="0" smtClean="0">
                <a:solidFill>
                  <a:schemeClr val="tx2">
                    <a:lumMod val="50000"/>
                  </a:schemeClr>
                </a:solidFill>
              </a:rPr>
              <a:t>Table borders should be 1pt.</a:t>
            </a:r>
          </a:p>
        </p:txBody>
      </p:sp>
      <p:pic>
        <p:nvPicPr>
          <p:cNvPr id="11" name="Picture 10"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40868693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lient Logo">
    <p:spTree>
      <p:nvGrpSpPr>
        <p:cNvPr id="1" name=""/>
        <p:cNvGrpSpPr/>
        <p:nvPr/>
      </p:nvGrpSpPr>
      <p:grpSpPr>
        <a:xfrm>
          <a:off x="0" y="0"/>
          <a:ext cx="0" cy="0"/>
          <a:chOff x="0" y="0"/>
          <a:chExt cx="0" cy="0"/>
        </a:xfrm>
      </p:grpSpPr>
      <p:sp>
        <p:nvSpPr>
          <p:cNvPr id="18" name="Rectangle 1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27" name="Text Placeholder 26"/>
          <p:cNvSpPr>
            <a:spLocks noGrp="1"/>
          </p:cNvSpPr>
          <p:nvPr>
            <p:ph type="body" sz="quarter" idx="10" hasCustomPrompt="1"/>
          </p:nvPr>
        </p:nvSpPr>
        <p:spPr>
          <a:xfrm>
            <a:off x="559472" y="4118571"/>
            <a:ext cx="5456237" cy="1077218"/>
          </a:xfrm>
          <a:prstGeom prst="rect">
            <a:avLst/>
          </a:prstGeom>
        </p:spPr>
        <p:txBody>
          <a:bodyPr anchor="b">
            <a:spAutoFit/>
          </a:bodyPr>
          <a:lstStyle>
            <a:lvl1pPr marL="0" indent="0">
              <a:lnSpc>
                <a:spcPct val="100000"/>
              </a:lnSpc>
              <a:buNone/>
              <a:defRPr sz="3200" b="1" cap="all" baseline="0">
                <a:solidFill>
                  <a:schemeClr val="accent2"/>
                </a:solidFill>
                <a:latin typeface="Arial"/>
                <a:cs typeface="Arial"/>
              </a:defRPr>
            </a:lvl1pPr>
            <a:lvl2pPr marL="457200" indent="0">
              <a:buNone/>
              <a:defRPr sz="3200" b="1">
                <a:latin typeface="Arial"/>
                <a:cs typeface="Arial"/>
              </a:defRPr>
            </a:lvl2pPr>
            <a:lvl3pPr marL="914400" indent="0">
              <a:buNone/>
              <a:defRPr sz="3200" b="1">
                <a:latin typeface="Arial"/>
                <a:cs typeface="Arial"/>
              </a:defRPr>
            </a:lvl3pPr>
            <a:lvl4pPr marL="1371600" indent="0">
              <a:buNone/>
              <a:defRPr sz="3200" b="1">
                <a:latin typeface="Arial"/>
                <a:cs typeface="Arial"/>
              </a:defRPr>
            </a:lvl4pPr>
            <a:lvl5pPr marL="1828800" indent="0">
              <a:buNone/>
              <a:defRPr sz="3200" b="1">
                <a:latin typeface="Arial"/>
                <a:cs typeface="Arial"/>
              </a:defRPr>
            </a:lvl5pPr>
          </a:lstStyle>
          <a:p>
            <a:pPr lvl="0"/>
            <a:r>
              <a:rPr lang="en-US" dirty="0" smtClean="0"/>
              <a:t>TITLE ARIAL BOLD 32PT  RED CAPS</a:t>
            </a:r>
            <a:endParaRPr lang="en-US" dirty="0"/>
          </a:p>
        </p:txBody>
      </p:sp>
      <p:sp>
        <p:nvSpPr>
          <p:cNvPr id="29" name="Text Placeholder 28"/>
          <p:cNvSpPr>
            <a:spLocks noGrp="1"/>
          </p:cNvSpPr>
          <p:nvPr>
            <p:ph type="body" sz="quarter" idx="11" hasCustomPrompt="1"/>
          </p:nvPr>
        </p:nvSpPr>
        <p:spPr>
          <a:xfrm>
            <a:off x="559472" y="5314563"/>
            <a:ext cx="7527888" cy="338554"/>
          </a:xfrm>
          <a:prstGeom prst="rect">
            <a:avLst/>
          </a:prstGeom>
        </p:spPr>
        <p:txBody>
          <a:bodyPr wrap="square" anchor="t">
            <a:spAutoFit/>
          </a:bodyPr>
          <a:lstStyle>
            <a:lvl1pPr marL="0" indent="0">
              <a:buNone/>
              <a:defRPr sz="1600" baseline="0">
                <a:latin typeface="Arial"/>
                <a:cs typeface="Arial"/>
              </a:defRPr>
            </a:lvl1pPr>
            <a:lvl2pPr marL="457200" indent="0">
              <a:buNone/>
              <a:defRPr sz="1600">
                <a:latin typeface="Arial"/>
                <a:cs typeface="Arial"/>
              </a:defRPr>
            </a:lvl2pPr>
            <a:lvl3pPr marL="914400" indent="0">
              <a:buNone/>
              <a:defRPr sz="16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smtClean="0"/>
              <a:t>Version #  /  MM.DD.YY  /  Subhead Arial 16pt black max one line</a:t>
            </a:r>
          </a:p>
        </p:txBody>
      </p:sp>
      <p:sp>
        <p:nvSpPr>
          <p:cNvPr id="3" name="Picture Placeholder 2"/>
          <p:cNvSpPr>
            <a:spLocks noGrp="1"/>
          </p:cNvSpPr>
          <p:nvPr>
            <p:ph type="pic" sz="quarter" idx="12" hasCustomPrompt="1"/>
          </p:nvPr>
        </p:nvSpPr>
        <p:spPr>
          <a:xfrm>
            <a:off x="559473" y="848671"/>
            <a:ext cx="2743200" cy="1371600"/>
          </a:xfrm>
          <a:prstGeom prst="rect">
            <a:avLst/>
          </a:prstGeom>
          <a:noFill/>
        </p:spPr>
        <p:txBody>
          <a:bodyPr vert="horz"/>
          <a:lstStyle>
            <a:lvl1pPr marL="0" indent="0">
              <a:buNone/>
              <a:defRPr sz="1200" b="1" cap="all">
                <a:solidFill>
                  <a:schemeClr val="bg1">
                    <a:lumMod val="50000"/>
                  </a:schemeClr>
                </a:solidFill>
              </a:defRPr>
            </a:lvl1pPr>
          </a:lstStyle>
          <a:p>
            <a:r>
              <a:rPr lang="en-US" dirty="0" smtClean="0"/>
              <a:t>Client logo here</a:t>
            </a:r>
            <a:endParaRPr lang="en-US" dirty="0"/>
          </a:p>
        </p:txBody>
      </p:sp>
      <p:sp>
        <p:nvSpPr>
          <p:cNvPr id="7" name="TextBox 6"/>
          <p:cNvSpPr txBox="1"/>
          <p:nvPr userDrawn="1"/>
        </p:nvSpPr>
        <p:spPr>
          <a:xfrm>
            <a:off x="-893098" y="706226"/>
            <a:ext cx="893098" cy="1754327"/>
          </a:xfrm>
          <a:prstGeom prst="rect">
            <a:avLst/>
          </a:prstGeom>
          <a:noFill/>
        </p:spPr>
        <p:txBody>
          <a:bodyPr wrap="square" rtlCol="0" anchor="t">
            <a:spAutoFit/>
          </a:bodyPr>
          <a:lstStyle/>
          <a:p>
            <a:pPr>
              <a:lnSpc>
                <a:spcPct val="100000"/>
              </a:lnSpc>
            </a:pPr>
            <a:r>
              <a:rPr lang="en-US" sz="900" dirty="0" smtClean="0">
                <a:solidFill>
                  <a:schemeClr val="tx2">
                    <a:lumMod val="50000"/>
                  </a:schemeClr>
                </a:solidFill>
              </a:rPr>
              <a:t>Client Logos</a:t>
            </a:r>
            <a:r>
              <a:rPr lang="en-US" sz="900" baseline="0" dirty="0" smtClean="0">
                <a:solidFill>
                  <a:schemeClr val="tx2">
                    <a:lumMod val="50000"/>
                  </a:schemeClr>
                </a:solidFill>
              </a:rPr>
              <a:t> should be</a:t>
            </a:r>
            <a:r>
              <a:rPr lang="en-US" sz="900" dirty="0" smtClean="0">
                <a:solidFill>
                  <a:schemeClr val="tx2">
                    <a:lumMod val="50000"/>
                  </a:schemeClr>
                </a:solidFill>
              </a:rPr>
              <a:t> </a:t>
            </a:r>
            <a:r>
              <a:rPr lang="en-US" sz="900" baseline="0" dirty="0" smtClean="0">
                <a:solidFill>
                  <a:schemeClr val="tx2">
                    <a:lumMod val="50000"/>
                  </a:schemeClr>
                </a:solidFill>
              </a:rPr>
              <a:t>fit proportionally to the box. </a:t>
            </a:r>
          </a:p>
          <a:p>
            <a:pPr>
              <a:lnSpc>
                <a:spcPct val="100000"/>
              </a:lnSpc>
            </a:pPr>
            <a:endParaRPr lang="en-US" sz="900" baseline="0" dirty="0" smtClean="0">
              <a:solidFill>
                <a:schemeClr val="tx2">
                  <a:lumMod val="50000"/>
                </a:schemeClr>
              </a:solidFill>
            </a:endParaRPr>
          </a:p>
          <a:p>
            <a:pPr>
              <a:lnSpc>
                <a:spcPct val="100000"/>
              </a:lnSpc>
            </a:pPr>
            <a:r>
              <a:rPr lang="en-US" sz="900" baseline="0" dirty="0" smtClean="0">
                <a:solidFill>
                  <a:schemeClr val="tx2">
                    <a:lumMod val="50000"/>
                  </a:schemeClr>
                </a:solidFill>
              </a:rPr>
              <a:t>Insert the Logo image then choose to resize picture to fit inside placeholder</a:t>
            </a:r>
            <a:endParaRPr lang="en-US" sz="900" dirty="0">
              <a:solidFill>
                <a:schemeClr val="tx2">
                  <a:lumMod val="50000"/>
                </a:schemeClr>
              </a:solidFill>
            </a:endParaRPr>
          </a:p>
        </p:txBody>
      </p:sp>
      <p:pic>
        <p:nvPicPr>
          <p:cNvPr id="8" name="Picture 7" descr="UL-Logo-Red.emf"/>
          <p:cNvPicPr>
            <a:picLocks noChangeAspect="1"/>
          </p:cNvPicPr>
          <p:nvPr userDrawn="1"/>
        </p:nvPicPr>
        <p:blipFill rotWithShape="1">
          <a:blip r:embed="rId2">
            <a:extLst>
              <a:ext uri="{28A0092B-C50C-407E-A947-70E740481C1C}">
                <a14:useLocalDpi xmlns:a14="http://schemas.microsoft.com/office/drawing/2010/main" val="0"/>
              </a:ext>
            </a:extLst>
          </a:blip>
          <a:srcRect r="14760"/>
          <a:stretch/>
        </p:blipFill>
        <p:spPr>
          <a:xfrm>
            <a:off x="6805698" y="848671"/>
            <a:ext cx="2338302" cy="2743200"/>
          </a:xfrm>
          <a:prstGeom prst="rect">
            <a:avLst/>
          </a:prstGeom>
        </p:spPr>
      </p:pic>
    </p:spTree>
    <p:extLst>
      <p:ext uri="{BB962C8B-B14F-4D97-AF65-F5344CB8AC3E}">
        <p14:creationId xmlns:p14="http://schemas.microsoft.com/office/powerpoint/2010/main" val="1614151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ntent Buckets">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cxnSp>
        <p:nvCxnSpPr>
          <p:cNvPr id="20" name="Straight Connector 19"/>
          <p:cNvCxnSpPr/>
          <p:nvPr userDrawn="1"/>
        </p:nvCxnSpPr>
        <p:spPr>
          <a:xfrm>
            <a:off x="845300" y="2377637"/>
            <a:ext cx="6740" cy="24384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028680" y="2377637"/>
            <a:ext cx="6740" cy="24384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25" name="Text Placeholder 2"/>
          <p:cNvSpPr>
            <a:spLocks noGrp="1"/>
          </p:cNvSpPr>
          <p:nvPr>
            <p:ph type="body" idx="26" hasCustomPrompt="1"/>
          </p:nvPr>
        </p:nvSpPr>
        <p:spPr>
          <a:xfrm>
            <a:off x="343014" y="3418726"/>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1</a:t>
            </a:r>
            <a:endParaRPr lang="en-US" dirty="0"/>
          </a:p>
        </p:txBody>
      </p:sp>
      <p:sp>
        <p:nvSpPr>
          <p:cNvPr id="26" name="Text Placeholder 2"/>
          <p:cNvSpPr>
            <a:spLocks noGrp="1"/>
          </p:cNvSpPr>
          <p:nvPr>
            <p:ph type="body" idx="28" hasCustomPrompt="1"/>
          </p:nvPr>
        </p:nvSpPr>
        <p:spPr>
          <a:xfrm>
            <a:off x="4526395" y="3418726"/>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2</a:t>
            </a:r>
            <a:endParaRPr lang="en-US" dirty="0"/>
          </a:p>
        </p:txBody>
      </p:sp>
      <p:sp>
        <p:nvSpPr>
          <p:cNvPr id="4" name="Text Placeholder 3"/>
          <p:cNvSpPr>
            <a:spLocks noGrp="1"/>
          </p:cNvSpPr>
          <p:nvPr>
            <p:ph type="body" sz="quarter" idx="29" hasCustomPrompt="1"/>
          </p:nvPr>
        </p:nvSpPr>
        <p:spPr>
          <a:xfrm>
            <a:off x="946151" y="2767001"/>
            <a:ext cx="3452813" cy="1623483"/>
          </a:xfrm>
          <a:prstGeom prst="rect">
            <a:avLst/>
          </a:prstGeom>
        </p:spPr>
        <p:txBody>
          <a:bodyPr vert="horz" anchor="ctr"/>
          <a:lstStyle>
            <a:lvl1pPr marL="0" indent="0">
              <a:buNone/>
              <a:defRPr sz="1600" baseline="0"/>
            </a:lvl1pPr>
            <a:lvl2pPr>
              <a:defRPr sz="1600"/>
            </a:lvl2pPr>
            <a:lvl3pPr>
              <a:defRPr sz="1600"/>
            </a:lvl3pPr>
            <a:lvl4pPr>
              <a:defRPr sz="1600"/>
            </a:lvl4pPr>
            <a:lvl5pPr>
              <a:defRPr sz="1600"/>
            </a:lvl5pPr>
          </a:lstStyle>
          <a:p>
            <a:pPr lvl="0"/>
            <a:r>
              <a:rPr lang="en-US" dirty="0" smtClean="0"/>
              <a:t>Main copy Arial 16pt black. </a:t>
            </a:r>
            <a:r>
              <a:rPr lang="en-US" dirty="0" err="1" smtClean="0"/>
              <a:t>Lorem</a:t>
            </a:r>
            <a:r>
              <a:rPr lang="en-US" dirty="0" smtClean="0"/>
              <a:t> </a:t>
            </a:r>
            <a:r>
              <a:rPr lang="en-US" dirty="0" err="1" smtClean="0"/>
              <a:t>ipsum</a:t>
            </a:r>
            <a:r>
              <a:rPr lang="en-US" dirty="0" smtClean="0"/>
              <a:t> color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legendox</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ue</a:t>
            </a:r>
            <a:r>
              <a:rPr lang="en-US" dirty="0" smtClean="0"/>
              <a:t> per.</a:t>
            </a:r>
            <a:endParaRPr lang="en-US" dirty="0"/>
          </a:p>
        </p:txBody>
      </p:sp>
      <p:sp>
        <p:nvSpPr>
          <p:cNvPr id="35" name="Text Placeholder 3"/>
          <p:cNvSpPr>
            <a:spLocks noGrp="1"/>
          </p:cNvSpPr>
          <p:nvPr>
            <p:ph type="body" sz="quarter" idx="30" hasCustomPrompt="1"/>
          </p:nvPr>
        </p:nvSpPr>
        <p:spPr>
          <a:xfrm>
            <a:off x="5127096" y="2767001"/>
            <a:ext cx="3452813" cy="1623483"/>
          </a:xfrm>
          <a:prstGeom prst="rect">
            <a:avLst/>
          </a:prstGeom>
        </p:spPr>
        <p:txBody>
          <a:bodyPr vert="horz" anchor="ctr"/>
          <a:lstStyle>
            <a:lvl1pPr marL="0" indent="0">
              <a:buNone/>
              <a:defRPr sz="1600" baseline="0"/>
            </a:lvl1pPr>
            <a:lvl2pPr>
              <a:defRPr sz="1600"/>
            </a:lvl2pPr>
            <a:lvl3pPr>
              <a:defRPr sz="1600"/>
            </a:lvl3pPr>
            <a:lvl4pPr>
              <a:defRPr sz="1600"/>
            </a:lvl4pPr>
            <a:lvl5pPr>
              <a:defRPr sz="1600"/>
            </a:lvl5pPr>
          </a:lstStyle>
          <a:p>
            <a:pPr lvl="0"/>
            <a:r>
              <a:rPr lang="en-US" dirty="0" smtClean="0"/>
              <a:t>Main copy Arial 16pt black. </a:t>
            </a:r>
            <a:r>
              <a:rPr lang="en-US" dirty="0" err="1" smtClean="0"/>
              <a:t>Lorem</a:t>
            </a:r>
            <a:r>
              <a:rPr lang="en-US" dirty="0" smtClean="0"/>
              <a:t> </a:t>
            </a:r>
            <a:r>
              <a:rPr lang="en-US" dirty="0" err="1" smtClean="0"/>
              <a:t>ipsum</a:t>
            </a:r>
            <a:r>
              <a:rPr lang="en-US" dirty="0" smtClean="0"/>
              <a:t> color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legendox</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ue</a:t>
            </a:r>
            <a:r>
              <a:rPr lang="en-US" dirty="0" smtClean="0"/>
              <a:t> per.</a:t>
            </a:r>
            <a:endParaRPr lang="en-US" dirty="0"/>
          </a:p>
        </p:txBody>
      </p:sp>
      <p:pic>
        <p:nvPicPr>
          <p:cNvPr id="12" name="Picture 11"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0761095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Buckets">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4" name="Text Placeholder 6"/>
          <p:cNvSpPr>
            <a:spLocks noGrp="1"/>
          </p:cNvSpPr>
          <p:nvPr>
            <p:ph type="body" sz="quarter" idx="22" hasCustomPrompt="1"/>
          </p:nvPr>
        </p:nvSpPr>
        <p:spPr>
          <a:xfrm>
            <a:off x="5127096" y="1911357"/>
            <a:ext cx="3453025" cy="1169551"/>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sz="1400" dirty="0" smtClean="0">
                <a:solidFill>
                  <a:srgbClr val="000000"/>
                </a:solidFill>
                <a:ea typeface="Arial" charset="0"/>
                <a:cs typeface="Arial"/>
              </a:rPr>
              <a:t>M</a:t>
            </a:r>
            <a:r>
              <a:rPr lang="en-US" sz="1400" dirty="0" smtClean="0">
                <a:solidFill>
                  <a:srgbClr val="000000"/>
                </a:solidFill>
                <a:ea typeface="Arial Unicode MS" charset="0"/>
                <a:cs typeface="Arial"/>
              </a:rPr>
              <a:t>ain copy Arial 14pt black vertically aligned. </a:t>
            </a:r>
            <a:r>
              <a:rPr lang="en-US" sz="1400" dirty="0" err="1" smtClean="0"/>
              <a:t>Lorem</a:t>
            </a:r>
            <a:r>
              <a:rPr lang="en-US" sz="1400" dirty="0" smtClean="0"/>
              <a:t> </a:t>
            </a:r>
            <a:r>
              <a:rPr lang="en-US" sz="1400" dirty="0" err="1" smtClean="0"/>
              <a:t>ipsum</a:t>
            </a:r>
            <a:r>
              <a:rPr lang="en-US" sz="1400" dirty="0" smtClean="0"/>
              <a:t> dolor sit </a:t>
            </a:r>
            <a:r>
              <a:rPr lang="en-US" sz="1400" dirty="0" err="1" smtClean="0"/>
              <a:t>amet</a:t>
            </a:r>
            <a:r>
              <a:rPr lang="en-US" sz="1400" dirty="0" smtClean="0"/>
              <a:t>, </a:t>
            </a:r>
            <a:r>
              <a:rPr lang="en-US" sz="1400" dirty="0" err="1" smtClean="0"/>
              <a:t>eos</a:t>
            </a:r>
            <a:r>
              <a:rPr lang="en-US" sz="1400" dirty="0" smtClean="0"/>
              <a:t> id </a:t>
            </a:r>
            <a:r>
              <a:rPr lang="en-US" sz="1400" dirty="0" err="1" smtClean="0"/>
              <a:t>assum</a:t>
            </a:r>
            <a:r>
              <a:rPr lang="en-US" sz="1400" dirty="0" smtClean="0"/>
              <a:t> </a:t>
            </a:r>
            <a:r>
              <a:rPr lang="en-US" sz="1400" dirty="0" err="1" smtClean="0"/>
              <a:t>altera</a:t>
            </a:r>
            <a:r>
              <a:rPr lang="en-US" sz="1400" dirty="0" smtClean="0"/>
              <a:t> </a:t>
            </a:r>
            <a:r>
              <a:rPr lang="en-US" sz="1400" dirty="0" err="1" smtClean="0"/>
              <a:t>legendos</a:t>
            </a:r>
            <a:r>
              <a:rPr lang="en-US" sz="1400" dirty="0" smtClean="0"/>
              <a:t>. Cu duo </a:t>
            </a:r>
            <a:r>
              <a:rPr lang="en-US" sz="1400" dirty="0" err="1" smtClean="0"/>
              <a:t>delectus</a:t>
            </a:r>
            <a:r>
              <a:rPr lang="en-US" sz="1400" dirty="0" smtClean="0"/>
              <a:t> </a:t>
            </a:r>
            <a:r>
              <a:rPr lang="en-US" sz="1400" dirty="0" err="1" smtClean="0"/>
              <a:t>quaestio</a:t>
            </a:r>
            <a:r>
              <a:rPr lang="en-US" sz="1400" dirty="0" smtClean="0"/>
              <a:t>, </a:t>
            </a:r>
            <a:r>
              <a:rPr lang="en-US" sz="1400" dirty="0" err="1" smtClean="0"/>
              <a:t>tota</a:t>
            </a:r>
            <a:r>
              <a:rPr lang="en-US" sz="1400" dirty="0" smtClean="0"/>
              <a:t> </a:t>
            </a:r>
            <a:r>
              <a:rPr lang="en-US" sz="1400" dirty="0" err="1" smtClean="0"/>
              <a:t>everti</a:t>
            </a:r>
            <a:r>
              <a:rPr lang="en-US" sz="1400" dirty="0" smtClean="0"/>
              <a:t> </a:t>
            </a:r>
            <a:r>
              <a:rPr lang="en-US" sz="1400" dirty="0" err="1" smtClean="0"/>
              <a:t>saperet</a:t>
            </a:r>
            <a:r>
              <a:rPr lang="en-US" sz="1400" dirty="0" smtClean="0"/>
              <a:t> vim </a:t>
            </a:r>
            <a:r>
              <a:rPr lang="en-US" sz="1400" dirty="0" err="1" smtClean="0"/>
              <a:t>te</a:t>
            </a:r>
            <a:r>
              <a:rPr lang="en-US" sz="1400" dirty="0" smtClean="0"/>
              <a:t>. </a:t>
            </a:r>
            <a:r>
              <a:rPr lang="en-US" sz="1400" dirty="0" err="1" smtClean="0"/>
              <a:t>Odio</a:t>
            </a:r>
            <a:r>
              <a:rPr lang="en-US" sz="1400" dirty="0" smtClean="0"/>
              <a:t> </a:t>
            </a:r>
            <a:r>
              <a:rPr lang="en-US" sz="1400" dirty="0" err="1" smtClean="0"/>
              <a:t>inimicus</a:t>
            </a:r>
            <a:r>
              <a:rPr lang="en-US" sz="1400" dirty="0" smtClean="0"/>
              <a:t> </a:t>
            </a:r>
            <a:r>
              <a:rPr lang="en-US" sz="1400" dirty="0" err="1" smtClean="0"/>
              <a:t>eu</a:t>
            </a:r>
            <a:r>
              <a:rPr lang="en-US" sz="1400" dirty="0" smtClean="0"/>
              <a:t> per. </a:t>
            </a:r>
            <a:endParaRPr lang="en-US" sz="1400" dirty="0">
              <a:solidFill>
                <a:srgbClr val="000000"/>
              </a:solidFill>
              <a:latin typeface="Helvetica"/>
              <a:ea typeface="Arial Unicode MS" charset="0"/>
              <a:cs typeface="Helvetica"/>
            </a:endParaRPr>
          </a:p>
        </p:txBody>
      </p:sp>
      <p:cxnSp>
        <p:nvCxnSpPr>
          <p:cNvPr id="18" name="Straight Connector 17"/>
          <p:cNvCxnSpPr/>
          <p:nvPr userDrawn="1"/>
        </p:nvCxnSpPr>
        <p:spPr>
          <a:xfrm>
            <a:off x="845300" y="1635851"/>
            <a:ext cx="6740" cy="18288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028680" y="1635851"/>
            <a:ext cx="6740" cy="18288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845300" y="3891371"/>
            <a:ext cx="6740" cy="18288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5028680" y="3891371"/>
            <a:ext cx="6740" cy="1828800"/>
          </a:xfrm>
          <a:prstGeom prst="line">
            <a:avLst/>
          </a:prstGeom>
          <a:ln w="12700" cap="rnd" cmpd="sng">
            <a:solidFill>
              <a:schemeClr val="bg1">
                <a:lumMod val="5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28" name="Text Placeholder 6"/>
          <p:cNvSpPr>
            <a:spLocks noGrp="1"/>
          </p:cNvSpPr>
          <p:nvPr>
            <p:ph type="body" sz="quarter" idx="23" hasCustomPrompt="1"/>
          </p:nvPr>
        </p:nvSpPr>
        <p:spPr>
          <a:xfrm>
            <a:off x="946198" y="1911357"/>
            <a:ext cx="3453025" cy="1169551"/>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sz="1400" dirty="0" smtClean="0">
                <a:solidFill>
                  <a:srgbClr val="000000"/>
                </a:solidFill>
                <a:ea typeface="Arial" charset="0"/>
                <a:cs typeface="Arial"/>
              </a:rPr>
              <a:t>M</a:t>
            </a:r>
            <a:r>
              <a:rPr lang="en-US" sz="1400" dirty="0" smtClean="0">
                <a:solidFill>
                  <a:srgbClr val="000000"/>
                </a:solidFill>
                <a:ea typeface="Arial Unicode MS" charset="0"/>
                <a:cs typeface="Arial"/>
              </a:rPr>
              <a:t>ain copy Arial 14pt black vertically aligned. </a:t>
            </a:r>
            <a:r>
              <a:rPr lang="en-US" sz="1400" dirty="0" err="1" smtClean="0"/>
              <a:t>Lorem</a:t>
            </a:r>
            <a:r>
              <a:rPr lang="en-US" sz="1400" dirty="0" smtClean="0"/>
              <a:t> </a:t>
            </a:r>
            <a:r>
              <a:rPr lang="en-US" sz="1400" dirty="0" err="1" smtClean="0"/>
              <a:t>ipsum</a:t>
            </a:r>
            <a:r>
              <a:rPr lang="en-US" sz="1400" dirty="0" smtClean="0"/>
              <a:t> dolor sit </a:t>
            </a:r>
            <a:r>
              <a:rPr lang="en-US" sz="1400" dirty="0" err="1" smtClean="0"/>
              <a:t>amet</a:t>
            </a:r>
            <a:r>
              <a:rPr lang="en-US" sz="1400" dirty="0" smtClean="0"/>
              <a:t>, </a:t>
            </a:r>
            <a:r>
              <a:rPr lang="en-US" sz="1400" dirty="0" err="1" smtClean="0"/>
              <a:t>eos</a:t>
            </a:r>
            <a:r>
              <a:rPr lang="en-US" sz="1400" dirty="0" smtClean="0"/>
              <a:t> id </a:t>
            </a:r>
            <a:r>
              <a:rPr lang="en-US" sz="1400" dirty="0" err="1" smtClean="0"/>
              <a:t>assum</a:t>
            </a:r>
            <a:r>
              <a:rPr lang="en-US" sz="1400" dirty="0" smtClean="0"/>
              <a:t> </a:t>
            </a:r>
            <a:r>
              <a:rPr lang="en-US" sz="1400" dirty="0" err="1" smtClean="0"/>
              <a:t>altera</a:t>
            </a:r>
            <a:r>
              <a:rPr lang="en-US" sz="1400" dirty="0" smtClean="0"/>
              <a:t> </a:t>
            </a:r>
            <a:r>
              <a:rPr lang="en-US" sz="1400" dirty="0" err="1" smtClean="0"/>
              <a:t>legendos</a:t>
            </a:r>
            <a:r>
              <a:rPr lang="en-US" sz="1400" dirty="0" smtClean="0"/>
              <a:t>. Cu duo </a:t>
            </a:r>
            <a:r>
              <a:rPr lang="en-US" sz="1400" dirty="0" err="1" smtClean="0"/>
              <a:t>delectus</a:t>
            </a:r>
            <a:r>
              <a:rPr lang="en-US" sz="1400" dirty="0" smtClean="0"/>
              <a:t> </a:t>
            </a:r>
            <a:r>
              <a:rPr lang="en-US" sz="1400" dirty="0" err="1" smtClean="0"/>
              <a:t>quaestio</a:t>
            </a:r>
            <a:r>
              <a:rPr lang="en-US" sz="1400" dirty="0" smtClean="0"/>
              <a:t>, </a:t>
            </a:r>
            <a:r>
              <a:rPr lang="en-US" sz="1400" dirty="0" err="1" smtClean="0"/>
              <a:t>tota</a:t>
            </a:r>
            <a:r>
              <a:rPr lang="en-US" sz="1400" dirty="0" smtClean="0"/>
              <a:t> </a:t>
            </a:r>
            <a:r>
              <a:rPr lang="en-US" sz="1400" dirty="0" err="1" smtClean="0"/>
              <a:t>everti</a:t>
            </a:r>
            <a:r>
              <a:rPr lang="en-US" sz="1400" dirty="0" smtClean="0"/>
              <a:t> </a:t>
            </a:r>
            <a:r>
              <a:rPr lang="en-US" sz="1400" dirty="0" err="1" smtClean="0"/>
              <a:t>saperet</a:t>
            </a:r>
            <a:r>
              <a:rPr lang="en-US" sz="1400" dirty="0" smtClean="0"/>
              <a:t> vim </a:t>
            </a:r>
            <a:r>
              <a:rPr lang="en-US" sz="1400" dirty="0" err="1" smtClean="0"/>
              <a:t>te</a:t>
            </a:r>
            <a:r>
              <a:rPr lang="en-US" sz="1400" dirty="0" smtClean="0"/>
              <a:t>. </a:t>
            </a:r>
            <a:r>
              <a:rPr lang="en-US" sz="1400" dirty="0" err="1" smtClean="0"/>
              <a:t>Odio</a:t>
            </a:r>
            <a:r>
              <a:rPr lang="en-US" sz="1400" dirty="0" smtClean="0"/>
              <a:t> </a:t>
            </a:r>
            <a:r>
              <a:rPr lang="en-US" sz="1400" dirty="0" err="1" smtClean="0"/>
              <a:t>inimicus</a:t>
            </a:r>
            <a:r>
              <a:rPr lang="en-US" sz="1400" dirty="0" smtClean="0"/>
              <a:t> </a:t>
            </a:r>
            <a:r>
              <a:rPr lang="en-US" sz="1400" dirty="0" err="1" smtClean="0"/>
              <a:t>eu</a:t>
            </a:r>
            <a:r>
              <a:rPr lang="en-US" sz="1400" dirty="0" smtClean="0"/>
              <a:t> per. </a:t>
            </a:r>
            <a:endParaRPr lang="en-US" sz="1400" dirty="0">
              <a:solidFill>
                <a:srgbClr val="000000"/>
              </a:solidFill>
              <a:latin typeface="Helvetica"/>
              <a:ea typeface="Arial Unicode MS" charset="0"/>
              <a:cs typeface="Helvetica"/>
            </a:endParaRPr>
          </a:p>
        </p:txBody>
      </p:sp>
      <p:sp>
        <p:nvSpPr>
          <p:cNvPr id="29" name="Text Placeholder 6"/>
          <p:cNvSpPr>
            <a:spLocks noGrp="1"/>
          </p:cNvSpPr>
          <p:nvPr>
            <p:ph type="body" sz="quarter" idx="24" hasCustomPrompt="1"/>
          </p:nvPr>
        </p:nvSpPr>
        <p:spPr>
          <a:xfrm>
            <a:off x="5127096" y="4222259"/>
            <a:ext cx="3453025" cy="1169551"/>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sz="1400" dirty="0" smtClean="0">
                <a:solidFill>
                  <a:srgbClr val="000000"/>
                </a:solidFill>
                <a:ea typeface="Arial" charset="0"/>
                <a:cs typeface="Arial"/>
              </a:rPr>
              <a:t>M</a:t>
            </a:r>
            <a:r>
              <a:rPr lang="en-US" sz="1400" dirty="0" smtClean="0">
                <a:solidFill>
                  <a:srgbClr val="000000"/>
                </a:solidFill>
                <a:ea typeface="Arial Unicode MS" charset="0"/>
                <a:cs typeface="Arial"/>
              </a:rPr>
              <a:t>ain copy Arial 14pt black vertically aligned. </a:t>
            </a:r>
            <a:r>
              <a:rPr lang="en-US" sz="1400" dirty="0" err="1" smtClean="0"/>
              <a:t>Lorem</a:t>
            </a:r>
            <a:r>
              <a:rPr lang="en-US" sz="1400" dirty="0" smtClean="0"/>
              <a:t> </a:t>
            </a:r>
            <a:r>
              <a:rPr lang="en-US" sz="1400" dirty="0" err="1" smtClean="0"/>
              <a:t>ipsum</a:t>
            </a:r>
            <a:r>
              <a:rPr lang="en-US" sz="1400" dirty="0" smtClean="0"/>
              <a:t> dolor sit </a:t>
            </a:r>
            <a:r>
              <a:rPr lang="en-US" sz="1400" dirty="0" err="1" smtClean="0"/>
              <a:t>amet</a:t>
            </a:r>
            <a:r>
              <a:rPr lang="en-US" sz="1400" dirty="0" smtClean="0"/>
              <a:t>, </a:t>
            </a:r>
            <a:r>
              <a:rPr lang="en-US" sz="1400" dirty="0" err="1" smtClean="0"/>
              <a:t>eos</a:t>
            </a:r>
            <a:r>
              <a:rPr lang="en-US" sz="1400" dirty="0" smtClean="0"/>
              <a:t> id </a:t>
            </a:r>
            <a:r>
              <a:rPr lang="en-US" sz="1400" dirty="0" err="1" smtClean="0"/>
              <a:t>assum</a:t>
            </a:r>
            <a:r>
              <a:rPr lang="en-US" sz="1400" dirty="0" smtClean="0"/>
              <a:t> </a:t>
            </a:r>
            <a:r>
              <a:rPr lang="en-US" sz="1400" dirty="0" err="1" smtClean="0"/>
              <a:t>altera</a:t>
            </a:r>
            <a:r>
              <a:rPr lang="en-US" sz="1400" dirty="0" smtClean="0"/>
              <a:t> </a:t>
            </a:r>
            <a:r>
              <a:rPr lang="en-US" sz="1400" dirty="0" err="1" smtClean="0"/>
              <a:t>legendos</a:t>
            </a:r>
            <a:r>
              <a:rPr lang="en-US" sz="1400" dirty="0" smtClean="0"/>
              <a:t>. Cu duo </a:t>
            </a:r>
            <a:r>
              <a:rPr lang="en-US" sz="1400" dirty="0" err="1" smtClean="0"/>
              <a:t>delectus</a:t>
            </a:r>
            <a:r>
              <a:rPr lang="en-US" sz="1400" dirty="0" smtClean="0"/>
              <a:t> </a:t>
            </a:r>
            <a:r>
              <a:rPr lang="en-US" sz="1400" dirty="0" err="1" smtClean="0"/>
              <a:t>quaestio</a:t>
            </a:r>
            <a:r>
              <a:rPr lang="en-US" sz="1400" dirty="0" smtClean="0"/>
              <a:t>, </a:t>
            </a:r>
            <a:r>
              <a:rPr lang="en-US" sz="1400" dirty="0" err="1" smtClean="0"/>
              <a:t>tota</a:t>
            </a:r>
            <a:r>
              <a:rPr lang="en-US" sz="1400" dirty="0" smtClean="0"/>
              <a:t> </a:t>
            </a:r>
            <a:r>
              <a:rPr lang="en-US" sz="1400" dirty="0" err="1" smtClean="0"/>
              <a:t>everti</a:t>
            </a:r>
            <a:r>
              <a:rPr lang="en-US" sz="1400" dirty="0" smtClean="0"/>
              <a:t> </a:t>
            </a:r>
            <a:r>
              <a:rPr lang="en-US" sz="1400" dirty="0" err="1" smtClean="0"/>
              <a:t>saperet</a:t>
            </a:r>
            <a:r>
              <a:rPr lang="en-US" sz="1400" dirty="0" smtClean="0"/>
              <a:t> vim </a:t>
            </a:r>
            <a:r>
              <a:rPr lang="en-US" sz="1400" dirty="0" err="1" smtClean="0"/>
              <a:t>te</a:t>
            </a:r>
            <a:r>
              <a:rPr lang="en-US" sz="1400" dirty="0" smtClean="0"/>
              <a:t>. </a:t>
            </a:r>
            <a:r>
              <a:rPr lang="en-US" sz="1400" dirty="0" err="1" smtClean="0"/>
              <a:t>Odio</a:t>
            </a:r>
            <a:r>
              <a:rPr lang="en-US" sz="1400" dirty="0" smtClean="0"/>
              <a:t> </a:t>
            </a:r>
            <a:r>
              <a:rPr lang="en-US" sz="1400" dirty="0" err="1" smtClean="0"/>
              <a:t>inimicus</a:t>
            </a:r>
            <a:r>
              <a:rPr lang="en-US" sz="1400" dirty="0" smtClean="0"/>
              <a:t> </a:t>
            </a:r>
            <a:r>
              <a:rPr lang="en-US" sz="1400" dirty="0" err="1" smtClean="0"/>
              <a:t>eu</a:t>
            </a:r>
            <a:r>
              <a:rPr lang="en-US" sz="1400" dirty="0" smtClean="0"/>
              <a:t> per. </a:t>
            </a:r>
            <a:endParaRPr lang="en-US" sz="1400" dirty="0">
              <a:solidFill>
                <a:srgbClr val="000000"/>
              </a:solidFill>
              <a:latin typeface="Helvetica"/>
              <a:ea typeface="Arial Unicode MS" charset="0"/>
              <a:cs typeface="Helvetica"/>
            </a:endParaRPr>
          </a:p>
        </p:txBody>
      </p:sp>
      <p:sp>
        <p:nvSpPr>
          <p:cNvPr id="30" name="Text Placeholder 6"/>
          <p:cNvSpPr>
            <a:spLocks noGrp="1"/>
          </p:cNvSpPr>
          <p:nvPr>
            <p:ph type="body" sz="quarter" idx="25" hasCustomPrompt="1"/>
          </p:nvPr>
        </p:nvSpPr>
        <p:spPr>
          <a:xfrm>
            <a:off x="946198" y="4222259"/>
            <a:ext cx="3453025" cy="1169551"/>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sz="1400" dirty="0" smtClean="0">
                <a:solidFill>
                  <a:srgbClr val="000000"/>
                </a:solidFill>
                <a:ea typeface="Arial" charset="0"/>
                <a:cs typeface="Arial"/>
              </a:rPr>
              <a:t>M</a:t>
            </a:r>
            <a:r>
              <a:rPr lang="en-US" sz="1400" dirty="0" smtClean="0">
                <a:solidFill>
                  <a:srgbClr val="000000"/>
                </a:solidFill>
                <a:ea typeface="Arial Unicode MS" charset="0"/>
                <a:cs typeface="Arial"/>
              </a:rPr>
              <a:t>ain copy Arial 14pt black vertically aligned. </a:t>
            </a:r>
            <a:r>
              <a:rPr lang="en-US" sz="1400" dirty="0" err="1" smtClean="0"/>
              <a:t>Lorem</a:t>
            </a:r>
            <a:r>
              <a:rPr lang="en-US" sz="1400" dirty="0" smtClean="0"/>
              <a:t> </a:t>
            </a:r>
            <a:r>
              <a:rPr lang="en-US" sz="1400" dirty="0" err="1" smtClean="0"/>
              <a:t>ipsum</a:t>
            </a:r>
            <a:r>
              <a:rPr lang="en-US" sz="1400" dirty="0" smtClean="0"/>
              <a:t> dolor sit </a:t>
            </a:r>
            <a:r>
              <a:rPr lang="en-US" sz="1400" dirty="0" err="1" smtClean="0"/>
              <a:t>amet</a:t>
            </a:r>
            <a:r>
              <a:rPr lang="en-US" sz="1400" dirty="0" smtClean="0"/>
              <a:t>, </a:t>
            </a:r>
            <a:r>
              <a:rPr lang="en-US" sz="1400" dirty="0" err="1" smtClean="0"/>
              <a:t>eos</a:t>
            </a:r>
            <a:r>
              <a:rPr lang="en-US" sz="1400" dirty="0" smtClean="0"/>
              <a:t> id </a:t>
            </a:r>
            <a:r>
              <a:rPr lang="en-US" sz="1400" dirty="0" err="1" smtClean="0"/>
              <a:t>assum</a:t>
            </a:r>
            <a:r>
              <a:rPr lang="en-US" sz="1400" dirty="0" smtClean="0"/>
              <a:t> </a:t>
            </a:r>
            <a:r>
              <a:rPr lang="en-US" sz="1400" dirty="0" err="1" smtClean="0"/>
              <a:t>altera</a:t>
            </a:r>
            <a:r>
              <a:rPr lang="en-US" sz="1400" dirty="0" smtClean="0"/>
              <a:t> </a:t>
            </a:r>
            <a:r>
              <a:rPr lang="en-US" sz="1400" dirty="0" err="1" smtClean="0"/>
              <a:t>legendos</a:t>
            </a:r>
            <a:r>
              <a:rPr lang="en-US" sz="1400" dirty="0" smtClean="0"/>
              <a:t>. Cu duo </a:t>
            </a:r>
            <a:r>
              <a:rPr lang="en-US" sz="1400" dirty="0" err="1" smtClean="0"/>
              <a:t>delectus</a:t>
            </a:r>
            <a:r>
              <a:rPr lang="en-US" sz="1400" dirty="0" smtClean="0"/>
              <a:t> </a:t>
            </a:r>
            <a:r>
              <a:rPr lang="en-US" sz="1400" dirty="0" err="1" smtClean="0"/>
              <a:t>quaestio</a:t>
            </a:r>
            <a:r>
              <a:rPr lang="en-US" sz="1400" dirty="0" smtClean="0"/>
              <a:t>, </a:t>
            </a:r>
            <a:r>
              <a:rPr lang="en-US" sz="1400" dirty="0" err="1" smtClean="0"/>
              <a:t>tota</a:t>
            </a:r>
            <a:r>
              <a:rPr lang="en-US" sz="1400" dirty="0" smtClean="0"/>
              <a:t> </a:t>
            </a:r>
            <a:r>
              <a:rPr lang="en-US" sz="1400" dirty="0" err="1" smtClean="0"/>
              <a:t>everti</a:t>
            </a:r>
            <a:r>
              <a:rPr lang="en-US" sz="1400" dirty="0" smtClean="0"/>
              <a:t> </a:t>
            </a:r>
            <a:r>
              <a:rPr lang="en-US" sz="1400" dirty="0" err="1" smtClean="0"/>
              <a:t>saperet</a:t>
            </a:r>
            <a:r>
              <a:rPr lang="en-US" sz="1400" dirty="0" smtClean="0"/>
              <a:t> vim </a:t>
            </a:r>
            <a:r>
              <a:rPr lang="en-US" sz="1400" dirty="0" err="1" smtClean="0"/>
              <a:t>te</a:t>
            </a:r>
            <a:r>
              <a:rPr lang="en-US" sz="1400" dirty="0" smtClean="0"/>
              <a:t>. </a:t>
            </a:r>
            <a:r>
              <a:rPr lang="en-US" sz="1400" dirty="0" err="1" smtClean="0"/>
              <a:t>Odio</a:t>
            </a:r>
            <a:r>
              <a:rPr lang="en-US" sz="1400" dirty="0" smtClean="0"/>
              <a:t> </a:t>
            </a:r>
            <a:r>
              <a:rPr lang="en-US" sz="1400" dirty="0" err="1" smtClean="0"/>
              <a:t>inimicus</a:t>
            </a:r>
            <a:r>
              <a:rPr lang="en-US" sz="1400" dirty="0" smtClean="0"/>
              <a:t> </a:t>
            </a:r>
            <a:r>
              <a:rPr lang="en-US" sz="1400" dirty="0" err="1" smtClean="0"/>
              <a:t>eu</a:t>
            </a:r>
            <a:r>
              <a:rPr lang="en-US" sz="1400" dirty="0" smtClean="0"/>
              <a:t> per. </a:t>
            </a:r>
            <a:endParaRPr lang="en-US" sz="1400" dirty="0">
              <a:solidFill>
                <a:srgbClr val="000000"/>
              </a:solidFill>
              <a:latin typeface="Helvetica"/>
              <a:ea typeface="Arial Unicode MS" charset="0"/>
              <a:cs typeface="Helvetica"/>
            </a:endParaRPr>
          </a:p>
        </p:txBody>
      </p:sp>
      <p:sp>
        <p:nvSpPr>
          <p:cNvPr id="3" name="Text Placeholder 2"/>
          <p:cNvSpPr>
            <a:spLocks noGrp="1"/>
          </p:cNvSpPr>
          <p:nvPr>
            <p:ph type="body" idx="26" hasCustomPrompt="1"/>
          </p:nvPr>
        </p:nvSpPr>
        <p:spPr>
          <a:xfrm>
            <a:off x="343014" y="2368155"/>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1</a:t>
            </a:r>
            <a:endParaRPr lang="en-US" dirty="0"/>
          </a:p>
        </p:txBody>
      </p:sp>
      <p:sp>
        <p:nvSpPr>
          <p:cNvPr id="31" name="Text Placeholder 2"/>
          <p:cNvSpPr>
            <a:spLocks noGrp="1"/>
          </p:cNvSpPr>
          <p:nvPr>
            <p:ph type="body" idx="27" hasCustomPrompt="1"/>
          </p:nvPr>
        </p:nvSpPr>
        <p:spPr>
          <a:xfrm>
            <a:off x="343014" y="4628416"/>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3</a:t>
            </a:r>
            <a:endParaRPr lang="en-US" dirty="0"/>
          </a:p>
        </p:txBody>
      </p:sp>
      <p:sp>
        <p:nvSpPr>
          <p:cNvPr id="32" name="Text Placeholder 2"/>
          <p:cNvSpPr>
            <a:spLocks noGrp="1"/>
          </p:cNvSpPr>
          <p:nvPr>
            <p:ph type="body" idx="28" hasCustomPrompt="1"/>
          </p:nvPr>
        </p:nvSpPr>
        <p:spPr>
          <a:xfrm>
            <a:off x="4526395" y="2368155"/>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2</a:t>
            </a:r>
            <a:endParaRPr lang="en-US" dirty="0"/>
          </a:p>
        </p:txBody>
      </p:sp>
      <p:sp>
        <p:nvSpPr>
          <p:cNvPr id="33" name="Text Placeholder 2"/>
          <p:cNvSpPr>
            <a:spLocks noGrp="1"/>
          </p:cNvSpPr>
          <p:nvPr>
            <p:ph type="body" idx="29" hasCustomPrompt="1"/>
          </p:nvPr>
        </p:nvSpPr>
        <p:spPr>
          <a:xfrm>
            <a:off x="4526395" y="4628416"/>
            <a:ext cx="362309" cy="369332"/>
          </a:xfrm>
          <a:prstGeom prst="rect">
            <a:avLst/>
          </a:prstGeom>
        </p:spPr>
        <p:txBody>
          <a:bodyPr vert="horz" wrap="square" lIns="0" tIns="0" rIns="0" bIns="0" anchor="ctr">
            <a:spAutoFit/>
          </a:bodyPr>
          <a:lstStyle>
            <a:lvl1pPr marL="0" indent="0" algn="r">
              <a:buNone/>
              <a:defRPr sz="2400"/>
            </a:lvl1pPr>
          </a:lstStyle>
          <a:p>
            <a:pPr lvl="0"/>
            <a:r>
              <a:rPr lang="en-US" dirty="0" smtClean="0"/>
              <a:t>4</a:t>
            </a:r>
            <a:endParaRPr lang="en-US" dirty="0"/>
          </a:p>
        </p:txBody>
      </p:sp>
      <p:pic>
        <p:nvPicPr>
          <p:cNvPr id="19" name="Picture 18"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10234899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uckets + Images VERT">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6"/>
          <p:cNvSpPr>
            <a:spLocks noGrp="1"/>
          </p:cNvSpPr>
          <p:nvPr>
            <p:ph type="body" sz="quarter" idx="16" hasCustomPrompt="1"/>
          </p:nvPr>
        </p:nvSpPr>
        <p:spPr>
          <a:xfrm>
            <a:off x="3878581" y="3505082"/>
            <a:ext cx="1386840" cy="1384995"/>
          </a:xfrm>
          <a:prstGeom prst="rect">
            <a:avLst/>
          </a:prstGeom>
        </p:spPr>
        <p:txBody>
          <a:bodyPr vert="horz" wrap="square">
            <a:spAutoFit/>
          </a:bodyPr>
          <a:lstStyle>
            <a:lvl1pPr marL="0" indent="0" algn="ctr">
              <a:buNone/>
              <a:defRPr sz="12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12pt black centered. UL icons or images can be used to enhance descriptions.</a:t>
            </a:r>
            <a:endParaRPr lang="en-US" dirty="0"/>
          </a:p>
        </p:txBody>
      </p:sp>
      <p:sp>
        <p:nvSpPr>
          <p:cNvPr id="32" name="Text Placeholder 6"/>
          <p:cNvSpPr>
            <a:spLocks noGrp="1"/>
          </p:cNvSpPr>
          <p:nvPr>
            <p:ph type="body" sz="quarter" idx="17" hasCustomPrompt="1"/>
          </p:nvPr>
        </p:nvSpPr>
        <p:spPr>
          <a:xfrm>
            <a:off x="5536078" y="3505082"/>
            <a:ext cx="1386840" cy="1384995"/>
          </a:xfrm>
          <a:prstGeom prst="rect">
            <a:avLst/>
          </a:prstGeom>
        </p:spPr>
        <p:txBody>
          <a:bodyPr vert="horz" wrap="square">
            <a:spAutoFit/>
          </a:bodyPr>
          <a:lstStyle>
            <a:lvl1pPr marL="0" indent="0" algn="ctr">
              <a:buNone/>
              <a:defRPr sz="12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12pt black centered. UL icons or images can be used to enhance descriptions.</a:t>
            </a:r>
            <a:endParaRPr lang="en-US" dirty="0"/>
          </a:p>
        </p:txBody>
      </p:sp>
      <p:sp>
        <p:nvSpPr>
          <p:cNvPr id="33" name="Text Placeholder 6"/>
          <p:cNvSpPr>
            <a:spLocks noGrp="1"/>
          </p:cNvSpPr>
          <p:nvPr>
            <p:ph type="body" sz="quarter" idx="18" hasCustomPrompt="1"/>
          </p:nvPr>
        </p:nvSpPr>
        <p:spPr>
          <a:xfrm>
            <a:off x="7193795" y="3505082"/>
            <a:ext cx="1386840" cy="1384995"/>
          </a:xfrm>
          <a:prstGeom prst="rect">
            <a:avLst/>
          </a:prstGeom>
        </p:spPr>
        <p:txBody>
          <a:bodyPr vert="horz" wrap="square">
            <a:spAutoFit/>
          </a:bodyPr>
          <a:lstStyle>
            <a:lvl1pPr marL="0" indent="0" algn="ctr">
              <a:buNone/>
              <a:defRPr sz="12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12pt black centered. UL icons or images can be used to enhance descriptions.</a:t>
            </a:r>
            <a:endParaRPr lang="en-US" dirty="0"/>
          </a:p>
        </p:txBody>
      </p:sp>
      <p:sp>
        <p:nvSpPr>
          <p:cNvPr id="34" name="Text Placeholder 6"/>
          <p:cNvSpPr>
            <a:spLocks noGrp="1"/>
          </p:cNvSpPr>
          <p:nvPr>
            <p:ph type="body" sz="quarter" idx="19" hasCustomPrompt="1"/>
          </p:nvPr>
        </p:nvSpPr>
        <p:spPr>
          <a:xfrm>
            <a:off x="2214491" y="3505082"/>
            <a:ext cx="1386840" cy="1384995"/>
          </a:xfrm>
          <a:prstGeom prst="rect">
            <a:avLst/>
          </a:prstGeom>
        </p:spPr>
        <p:txBody>
          <a:bodyPr vert="horz" wrap="square">
            <a:spAutoFit/>
          </a:bodyPr>
          <a:lstStyle>
            <a:lvl1pPr marL="0" indent="0" algn="ctr">
              <a:buNone/>
              <a:defRPr sz="12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12pt black centered. UL icons or images can be used to enhance descriptions.</a:t>
            </a:r>
            <a:endParaRPr lang="en-US" dirty="0"/>
          </a:p>
        </p:txBody>
      </p:sp>
      <p:sp>
        <p:nvSpPr>
          <p:cNvPr id="35" name="Text Placeholder 6"/>
          <p:cNvSpPr>
            <a:spLocks noGrp="1"/>
          </p:cNvSpPr>
          <p:nvPr>
            <p:ph type="body" sz="quarter" idx="20" hasCustomPrompt="1"/>
          </p:nvPr>
        </p:nvSpPr>
        <p:spPr>
          <a:xfrm>
            <a:off x="556774" y="3505082"/>
            <a:ext cx="1386840" cy="1384995"/>
          </a:xfrm>
          <a:prstGeom prst="rect">
            <a:avLst/>
          </a:prstGeom>
        </p:spPr>
        <p:txBody>
          <a:bodyPr vert="horz" wrap="square">
            <a:spAutoFit/>
          </a:bodyPr>
          <a:lstStyle>
            <a:lvl1pPr marL="0" indent="0" algn="ctr">
              <a:buNone/>
              <a:defRPr sz="12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12pt black centered. UL icons or images can be used to enhance descriptions.</a:t>
            </a:r>
            <a:endParaRPr lang="en-US" dirty="0"/>
          </a:p>
        </p:txBody>
      </p:sp>
      <p:sp>
        <p:nvSpPr>
          <p:cNvPr id="37" name="Picture Placeholder 36"/>
          <p:cNvSpPr>
            <a:spLocks noGrp="1"/>
          </p:cNvSpPr>
          <p:nvPr>
            <p:ph type="pic" sz="quarter" idx="21"/>
          </p:nvPr>
        </p:nvSpPr>
        <p:spPr>
          <a:xfrm>
            <a:off x="556774" y="2559624"/>
            <a:ext cx="1386840" cy="685800"/>
          </a:xfrm>
          <a:prstGeom prst="rect">
            <a:avLst/>
          </a:prstGeom>
        </p:spPr>
        <p:txBody>
          <a:bodyPr vert="horz" anchor="ctr"/>
          <a:lstStyle>
            <a:lvl1pPr marL="0" indent="0" algn="ctr">
              <a:buNone/>
              <a:defRPr sz="800" b="1" i="0" cap="all">
                <a:solidFill>
                  <a:schemeClr val="bg1">
                    <a:lumMod val="50000"/>
                  </a:schemeClr>
                </a:solidFill>
              </a:defRPr>
            </a:lvl1pPr>
          </a:lstStyle>
          <a:p>
            <a:r>
              <a:rPr lang="en-US" dirty="0" smtClean="0"/>
              <a:t>Drag picture to placeholder or click icon to add</a:t>
            </a:r>
            <a:endParaRPr lang="en-US" dirty="0"/>
          </a:p>
        </p:txBody>
      </p:sp>
      <p:sp>
        <p:nvSpPr>
          <p:cNvPr id="38" name="Picture Placeholder 36"/>
          <p:cNvSpPr>
            <a:spLocks noGrp="1"/>
          </p:cNvSpPr>
          <p:nvPr>
            <p:ph type="pic" sz="quarter" idx="22"/>
          </p:nvPr>
        </p:nvSpPr>
        <p:spPr>
          <a:xfrm>
            <a:off x="2214492" y="2559624"/>
            <a:ext cx="1386839" cy="685800"/>
          </a:xfrm>
          <a:prstGeom prst="rect">
            <a:avLst/>
          </a:prstGeom>
        </p:spPr>
        <p:txBody>
          <a:bodyPr vert="horz" anchor="ctr"/>
          <a:lstStyle>
            <a:lvl1pPr marL="0" indent="0" algn="ctr">
              <a:buNone/>
              <a:defRPr sz="800" b="1" i="0" cap="all">
                <a:solidFill>
                  <a:schemeClr val="bg1">
                    <a:lumMod val="50000"/>
                  </a:schemeClr>
                </a:solidFill>
              </a:defRPr>
            </a:lvl1pPr>
          </a:lstStyle>
          <a:p>
            <a:r>
              <a:rPr lang="en-US" smtClean="0"/>
              <a:t>Drag picture to placeholder or click icon to add</a:t>
            </a:r>
            <a:endParaRPr lang="en-US"/>
          </a:p>
        </p:txBody>
      </p:sp>
      <p:sp>
        <p:nvSpPr>
          <p:cNvPr id="39" name="Picture Placeholder 36"/>
          <p:cNvSpPr>
            <a:spLocks noGrp="1"/>
          </p:cNvSpPr>
          <p:nvPr>
            <p:ph type="pic" sz="quarter" idx="23"/>
          </p:nvPr>
        </p:nvSpPr>
        <p:spPr>
          <a:xfrm>
            <a:off x="3878582" y="2559624"/>
            <a:ext cx="1386839" cy="685800"/>
          </a:xfrm>
          <a:prstGeom prst="rect">
            <a:avLst/>
          </a:prstGeom>
        </p:spPr>
        <p:txBody>
          <a:bodyPr vert="horz" anchor="ctr"/>
          <a:lstStyle>
            <a:lvl1pPr marL="0" indent="0" algn="ctr">
              <a:buNone/>
              <a:defRPr sz="800" b="1" i="0" cap="all">
                <a:solidFill>
                  <a:schemeClr val="bg1">
                    <a:lumMod val="50000"/>
                  </a:schemeClr>
                </a:solidFill>
              </a:defRPr>
            </a:lvl1pPr>
          </a:lstStyle>
          <a:p>
            <a:r>
              <a:rPr lang="en-US" smtClean="0"/>
              <a:t>Drag picture to placeholder or click icon to add</a:t>
            </a:r>
            <a:endParaRPr lang="en-US"/>
          </a:p>
        </p:txBody>
      </p:sp>
      <p:sp>
        <p:nvSpPr>
          <p:cNvPr id="40" name="Picture Placeholder 36"/>
          <p:cNvSpPr>
            <a:spLocks noGrp="1"/>
          </p:cNvSpPr>
          <p:nvPr>
            <p:ph type="pic" sz="quarter" idx="24"/>
          </p:nvPr>
        </p:nvSpPr>
        <p:spPr>
          <a:xfrm>
            <a:off x="5536079" y="2559624"/>
            <a:ext cx="1386839" cy="685800"/>
          </a:xfrm>
          <a:prstGeom prst="rect">
            <a:avLst/>
          </a:prstGeom>
        </p:spPr>
        <p:txBody>
          <a:bodyPr vert="horz" anchor="ctr"/>
          <a:lstStyle>
            <a:lvl1pPr marL="0" indent="0" algn="ctr">
              <a:buNone/>
              <a:defRPr sz="800" b="1" i="0" cap="all">
                <a:solidFill>
                  <a:schemeClr val="bg1">
                    <a:lumMod val="50000"/>
                  </a:schemeClr>
                </a:solidFill>
              </a:defRPr>
            </a:lvl1pPr>
          </a:lstStyle>
          <a:p>
            <a:r>
              <a:rPr lang="en-US" smtClean="0"/>
              <a:t>Drag picture to placeholder or click icon to add</a:t>
            </a:r>
            <a:endParaRPr lang="en-US"/>
          </a:p>
        </p:txBody>
      </p:sp>
      <p:sp>
        <p:nvSpPr>
          <p:cNvPr id="41" name="Picture Placeholder 36"/>
          <p:cNvSpPr>
            <a:spLocks noGrp="1"/>
          </p:cNvSpPr>
          <p:nvPr>
            <p:ph type="pic" sz="quarter" idx="25"/>
          </p:nvPr>
        </p:nvSpPr>
        <p:spPr>
          <a:xfrm>
            <a:off x="7193795" y="2559624"/>
            <a:ext cx="1386840" cy="685800"/>
          </a:xfrm>
          <a:prstGeom prst="rect">
            <a:avLst/>
          </a:prstGeom>
        </p:spPr>
        <p:txBody>
          <a:bodyPr vert="horz" anchor="ctr"/>
          <a:lstStyle>
            <a:lvl1pPr marL="0" indent="0" algn="ctr">
              <a:buNone/>
              <a:defRPr sz="800" b="1" i="0" cap="all">
                <a:solidFill>
                  <a:schemeClr val="bg1">
                    <a:lumMod val="50000"/>
                  </a:schemeClr>
                </a:solidFill>
              </a:defRPr>
            </a:lvl1pPr>
          </a:lstStyle>
          <a:p>
            <a:r>
              <a:rPr lang="en-US" smtClean="0"/>
              <a:t>Drag picture to placeholder or click icon to add</a:t>
            </a:r>
            <a:endParaRPr lang="en-US"/>
          </a:p>
        </p:txBody>
      </p:sp>
      <p:pic>
        <p:nvPicPr>
          <p:cNvPr id="16" name="Picture 15"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144086635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uckets + Images HOR">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35" name="Text Placeholder 6"/>
          <p:cNvSpPr>
            <a:spLocks noGrp="1"/>
          </p:cNvSpPr>
          <p:nvPr>
            <p:ph type="body" sz="quarter" idx="20" hasCustomPrompt="1"/>
          </p:nvPr>
        </p:nvSpPr>
        <p:spPr>
          <a:xfrm>
            <a:off x="1419071" y="1939383"/>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37" name="Picture Placeholder 36"/>
          <p:cNvSpPr>
            <a:spLocks noGrp="1"/>
          </p:cNvSpPr>
          <p:nvPr>
            <p:ph type="pic" sz="quarter" idx="21"/>
          </p:nvPr>
        </p:nvSpPr>
        <p:spPr>
          <a:xfrm>
            <a:off x="556774" y="1965815"/>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sp>
        <p:nvSpPr>
          <p:cNvPr id="30" name="Text Placeholder 6"/>
          <p:cNvSpPr>
            <a:spLocks noGrp="1"/>
          </p:cNvSpPr>
          <p:nvPr>
            <p:ph type="body" sz="quarter" idx="22" hasCustomPrompt="1"/>
          </p:nvPr>
        </p:nvSpPr>
        <p:spPr>
          <a:xfrm>
            <a:off x="5615646" y="1939383"/>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31" name="Picture Placeholder 36"/>
          <p:cNvSpPr>
            <a:spLocks noGrp="1"/>
          </p:cNvSpPr>
          <p:nvPr>
            <p:ph type="pic" sz="quarter" idx="23"/>
          </p:nvPr>
        </p:nvSpPr>
        <p:spPr>
          <a:xfrm>
            <a:off x="4753349" y="1965815"/>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sp>
        <p:nvSpPr>
          <p:cNvPr id="45" name="Text Placeholder 6"/>
          <p:cNvSpPr>
            <a:spLocks noGrp="1"/>
          </p:cNvSpPr>
          <p:nvPr>
            <p:ph type="body" sz="quarter" idx="24" hasCustomPrompt="1"/>
          </p:nvPr>
        </p:nvSpPr>
        <p:spPr>
          <a:xfrm>
            <a:off x="1419071" y="3310555"/>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46" name="Picture Placeholder 36"/>
          <p:cNvSpPr>
            <a:spLocks noGrp="1"/>
          </p:cNvSpPr>
          <p:nvPr>
            <p:ph type="pic" sz="quarter" idx="25"/>
          </p:nvPr>
        </p:nvSpPr>
        <p:spPr>
          <a:xfrm>
            <a:off x="556774" y="3336987"/>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sp>
        <p:nvSpPr>
          <p:cNvPr id="47" name="Text Placeholder 6"/>
          <p:cNvSpPr>
            <a:spLocks noGrp="1"/>
          </p:cNvSpPr>
          <p:nvPr>
            <p:ph type="body" sz="quarter" idx="26" hasCustomPrompt="1"/>
          </p:nvPr>
        </p:nvSpPr>
        <p:spPr>
          <a:xfrm>
            <a:off x="5615646" y="3310555"/>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48" name="Picture Placeholder 36"/>
          <p:cNvSpPr>
            <a:spLocks noGrp="1"/>
          </p:cNvSpPr>
          <p:nvPr>
            <p:ph type="pic" sz="quarter" idx="27"/>
          </p:nvPr>
        </p:nvSpPr>
        <p:spPr>
          <a:xfrm>
            <a:off x="4753349" y="3336987"/>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sp>
        <p:nvSpPr>
          <p:cNvPr id="49" name="Text Placeholder 6"/>
          <p:cNvSpPr>
            <a:spLocks noGrp="1"/>
          </p:cNvSpPr>
          <p:nvPr>
            <p:ph type="body" sz="quarter" idx="28" hasCustomPrompt="1"/>
          </p:nvPr>
        </p:nvSpPr>
        <p:spPr>
          <a:xfrm>
            <a:off x="1419071" y="4688752"/>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50" name="Picture Placeholder 36"/>
          <p:cNvSpPr>
            <a:spLocks noGrp="1"/>
          </p:cNvSpPr>
          <p:nvPr>
            <p:ph type="pic" sz="quarter" idx="29"/>
          </p:nvPr>
        </p:nvSpPr>
        <p:spPr>
          <a:xfrm>
            <a:off x="556774" y="4715184"/>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sp>
        <p:nvSpPr>
          <p:cNvPr id="51" name="Text Placeholder 6"/>
          <p:cNvSpPr>
            <a:spLocks noGrp="1"/>
          </p:cNvSpPr>
          <p:nvPr>
            <p:ph type="body" sz="quarter" idx="30" hasCustomPrompt="1"/>
          </p:nvPr>
        </p:nvSpPr>
        <p:spPr>
          <a:xfrm>
            <a:off x="5615646" y="4688752"/>
            <a:ext cx="2964475" cy="738664"/>
          </a:xfrm>
          <a:prstGeom prst="rect">
            <a:avLst/>
          </a:prstGeom>
        </p:spPr>
        <p:txBody>
          <a:bodyPr vert="horz" wrap="square" anchor="ctr">
            <a:spAutoFit/>
          </a:bodyPr>
          <a:lstStyle>
            <a:lvl1pPr marL="0" indent="0" algn="l">
              <a:buNone/>
              <a:defRPr sz="1400" baseline="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dirty="0" smtClean="0"/>
              <a:t>Main copy Arial 14pt black centered. UL icons or images can be used to enhance descriptions.</a:t>
            </a:r>
            <a:endParaRPr lang="en-US" dirty="0"/>
          </a:p>
        </p:txBody>
      </p:sp>
      <p:sp>
        <p:nvSpPr>
          <p:cNvPr id="52" name="Picture Placeholder 36"/>
          <p:cNvSpPr>
            <a:spLocks noGrp="1"/>
          </p:cNvSpPr>
          <p:nvPr>
            <p:ph type="pic" sz="quarter" idx="31"/>
          </p:nvPr>
        </p:nvSpPr>
        <p:spPr>
          <a:xfrm>
            <a:off x="4753349" y="4715184"/>
            <a:ext cx="685800" cy="685800"/>
          </a:xfrm>
          <a:prstGeom prst="rect">
            <a:avLst/>
          </a:prstGeom>
        </p:spPr>
        <p:txBody>
          <a:bodyPr vert="horz" anchor="ctr">
            <a:normAutofit/>
          </a:bodyPr>
          <a:lstStyle>
            <a:lvl1pPr marL="0" indent="0" algn="ctr">
              <a:buNone/>
              <a:defRPr sz="600" b="1" i="0" cap="all">
                <a:solidFill>
                  <a:schemeClr val="bg1">
                    <a:lumMod val="50000"/>
                  </a:schemeClr>
                </a:solidFill>
              </a:defRPr>
            </a:lvl1pPr>
          </a:lstStyle>
          <a:p>
            <a:r>
              <a:rPr lang="en-US" smtClean="0"/>
              <a:t>Drag picture to placeholder or click icon to add</a:t>
            </a:r>
            <a:endParaRPr lang="en-US"/>
          </a:p>
        </p:txBody>
      </p:sp>
      <p:pic>
        <p:nvPicPr>
          <p:cNvPr id="18" name="Picture 17"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1161387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Fact Snapshots">
    <p:spTree>
      <p:nvGrpSpPr>
        <p:cNvPr id="1" name=""/>
        <p:cNvGrpSpPr/>
        <p:nvPr/>
      </p:nvGrpSpPr>
      <p:grpSpPr>
        <a:xfrm>
          <a:off x="0" y="0"/>
          <a:ext cx="0" cy="0"/>
          <a:chOff x="0" y="0"/>
          <a:chExt cx="0" cy="0"/>
        </a:xfrm>
      </p:grpSpPr>
      <p:cxnSp>
        <p:nvCxnSpPr>
          <p:cNvPr id="2" name="Straight Connector 1"/>
          <p:cNvCxnSpPr/>
          <p:nvPr userDrawn="1"/>
        </p:nvCxnSpPr>
        <p:spPr>
          <a:xfrm>
            <a:off x="4571195" y="0"/>
            <a:ext cx="0" cy="6858000"/>
          </a:xfrm>
          <a:prstGeom prst="line">
            <a:avLst/>
          </a:prstGeom>
          <a:ln w="38100" cap="rnd" cmpd="sng">
            <a:solidFill>
              <a:schemeClr val="tx1"/>
            </a:solidFill>
            <a:prstDash val="solid"/>
            <a:roun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userDrawn="1"/>
        </p:nvCxnSpPr>
        <p:spPr>
          <a:xfrm>
            <a:off x="4587240" y="3437063"/>
            <a:ext cx="4556760" cy="0"/>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userDrawn="1"/>
        </p:nvCxnSpPr>
        <p:spPr>
          <a:xfrm>
            <a:off x="6872435" y="3464560"/>
            <a:ext cx="0" cy="3393440"/>
          </a:xfrm>
          <a:prstGeom prst="line">
            <a:avLst/>
          </a:prstGeom>
          <a:ln w="38100" cap="rnd" cmpd="sng">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4" hasCustomPrompt="1"/>
          </p:nvPr>
        </p:nvSpPr>
        <p:spPr>
          <a:xfrm>
            <a:off x="4760628" y="2525198"/>
            <a:ext cx="2980600" cy="646331"/>
          </a:xfrm>
          <a:prstGeom prst="rect">
            <a:avLst/>
          </a:prstGeom>
        </p:spPr>
        <p:txBody>
          <a:bodyPr vert="horz" wrap="square" anchor="b">
            <a:spAutoFit/>
          </a:bodyPr>
          <a:lstStyle>
            <a:lvl1pPr marL="0" indent="0">
              <a:buNone/>
              <a:defRPr sz="1200" b="1" i="0" cap="all" baseline="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FACT TEXT ARIAL BOLD 12PT CAPS. UL icons can be used to enhance descriptions.</a:t>
            </a:r>
          </a:p>
        </p:txBody>
      </p:sp>
      <p:sp>
        <p:nvSpPr>
          <p:cNvPr id="6" name="Text Placeholder 4"/>
          <p:cNvSpPr>
            <a:spLocks noGrp="1"/>
          </p:cNvSpPr>
          <p:nvPr>
            <p:ph type="body" sz="quarter" idx="15" hasCustomPrompt="1"/>
          </p:nvPr>
        </p:nvSpPr>
        <p:spPr>
          <a:xfrm>
            <a:off x="264328" y="5560977"/>
            <a:ext cx="2283143" cy="830997"/>
          </a:xfrm>
          <a:prstGeom prst="rect">
            <a:avLst/>
          </a:prstGeom>
        </p:spPr>
        <p:txBody>
          <a:bodyPr vert="horz" wrap="square" anchor="b">
            <a:spAutoFit/>
          </a:bodyPr>
          <a:lstStyle>
            <a:lvl1pPr marL="0" indent="0">
              <a:buNone/>
              <a:defRPr sz="1200" b="1" i="0" cap="all" baseline="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FACT TEXT ARIAL BOLD 12PT CAPS. UL icons can be used to enhance descriptions.</a:t>
            </a:r>
          </a:p>
        </p:txBody>
      </p:sp>
      <p:sp>
        <p:nvSpPr>
          <p:cNvPr id="8" name="Text Placeholder 4"/>
          <p:cNvSpPr>
            <a:spLocks noGrp="1"/>
          </p:cNvSpPr>
          <p:nvPr>
            <p:ph type="body" sz="quarter" idx="17" hasCustomPrompt="1"/>
          </p:nvPr>
        </p:nvSpPr>
        <p:spPr>
          <a:xfrm>
            <a:off x="4760628" y="5745643"/>
            <a:ext cx="1686491" cy="646331"/>
          </a:xfrm>
          <a:prstGeom prst="rect">
            <a:avLst/>
          </a:prstGeom>
        </p:spPr>
        <p:txBody>
          <a:bodyPr vert="horz" wrap="square" anchor="b">
            <a:spAutoFit/>
          </a:bodyPr>
          <a:lstStyle>
            <a:lvl1pPr marL="0" indent="0">
              <a:buNone/>
              <a:defRPr sz="900" b="1" i="0" cap="all" baseline="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FACT TEXT ARIAL BOLD 9PT CAPS. UL Icons can be used to enhance descriptions.</a:t>
            </a:r>
          </a:p>
        </p:txBody>
      </p:sp>
      <p:sp>
        <p:nvSpPr>
          <p:cNvPr id="13" name="Text Placeholder 4"/>
          <p:cNvSpPr>
            <a:spLocks noGrp="1"/>
          </p:cNvSpPr>
          <p:nvPr>
            <p:ph type="body" sz="quarter" idx="18" hasCustomPrompt="1"/>
          </p:nvPr>
        </p:nvSpPr>
        <p:spPr>
          <a:xfrm>
            <a:off x="7065073" y="5745643"/>
            <a:ext cx="1690456" cy="646331"/>
          </a:xfrm>
          <a:prstGeom prst="rect">
            <a:avLst/>
          </a:prstGeom>
        </p:spPr>
        <p:txBody>
          <a:bodyPr vert="horz" wrap="square" anchor="b">
            <a:spAutoFit/>
          </a:bodyPr>
          <a:lstStyle>
            <a:lvl1pPr marL="0" indent="0">
              <a:buNone/>
              <a:defRPr sz="900" b="1" i="0" cap="all" baseline="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smtClean="0"/>
              <a:t>FACT TEXT ARIAL BOLD 9PT CAPS. UL Icons can be used to enhance descriptions.</a:t>
            </a:r>
          </a:p>
        </p:txBody>
      </p:sp>
      <p:sp>
        <p:nvSpPr>
          <p:cNvPr id="9" name="Picture Placeholder 36"/>
          <p:cNvSpPr>
            <a:spLocks noGrp="1" noChangeAspect="1"/>
          </p:cNvSpPr>
          <p:nvPr>
            <p:ph type="pic" sz="quarter" idx="21" hasCustomPrompt="1"/>
          </p:nvPr>
        </p:nvSpPr>
        <p:spPr>
          <a:xfrm>
            <a:off x="339034" y="4530759"/>
            <a:ext cx="777240" cy="777240"/>
          </a:xfrm>
          <a:prstGeom prst="rect">
            <a:avLst/>
          </a:prstGeom>
        </p:spPr>
        <p:txBody>
          <a:bodyPr vert="horz" anchor="ctr">
            <a:noAutofit/>
          </a:bodyPr>
          <a:lstStyle>
            <a:lvl1pPr marL="0" indent="0" algn="ctr">
              <a:buNone/>
              <a:defRPr sz="1000" b="1" i="0" cap="all">
                <a:solidFill>
                  <a:schemeClr val="bg1">
                    <a:lumMod val="50000"/>
                  </a:schemeClr>
                </a:solidFill>
              </a:defRPr>
            </a:lvl1pPr>
          </a:lstStyle>
          <a:p>
            <a:r>
              <a:rPr lang="en-US" dirty="0" smtClean="0"/>
              <a:t>icon</a:t>
            </a:r>
            <a:endParaRPr lang="en-US" dirty="0"/>
          </a:p>
        </p:txBody>
      </p:sp>
      <p:sp>
        <p:nvSpPr>
          <p:cNvPr id="10" name="Picture Placeholder 36"/>
          <p:cNvSpPr>
            <a:spLocks noGrp="1" noChangeAspect="1"/>
          </p:cNvSpPr>
          <p:nvPr>
            <p:ph type="pic" sz="quarter" idx="22" hasCustomPrompt="1"/>
          </p:nvPr>
        </p:nvSpPr>
        <p:spPr>
          <a:xfrm>
            <a:off x="4851492" y="5009594"/>
            <a:ext cx="548640" cy="548640"/>
          </a:xfrm>
          <a:prstGeom prst="rect">
            <a:avLst/>
          </a:prstGeom>
        </p:spPr>
        <p:txBody>
          <a:bodyPr vert="horz" anchor="ctr">
            <a:noAutofit/>
          </a:bodyPr>
          <a:lstStyle>
            <a:lvl1pPr marL="0" indent="0" algn="ctr">
              <a:buNone/>
              <a:defRPr sz="800" b="1" i="0" cap="all">
                <a:solidFill>
                  <a:schemeClr val="bg1">
                    <a:lumMod val="50000"/>
                  </a:schemeClr>
                </a:solidFill>
              </a:defRPr>
            </a:lvl1pPr>
          </a:lstStyle>
          <a:p>
            <a:r>
              <a:rPr lang="en-US" dirty="0" smtClean="0"/>
              <a:t>icon</a:t>
            </a:r>
            <a:endParaRPr lang="en-US" dirty="0"/>
          </a:p>
        </p:txBody>
      </p:sp>
      <p:sp>
        <p:nvSpPr>
          <p:cNvPr id="11" name="Picture Placeholder 36"/>
          <p:cNvSpPr>
            <a:spLocks noGrp="1" noChangeAspect="1"/>
          </p:cNvSpPr>
          <p:nvPr>
            <p:ph type="pic" sz="quarter" idx="23" hasCustomPrompt="1"/>
          </p:nvPr>
        </p:nvSpPr>
        <p:spPr>
          <a:xfrm>
            <a:off x="7155937" y="5009594"/>
            <a:ext cx="548640" cy="548640"/>
          </a:xfrm>
          <a:prstGeom prst="rect">
            <a:avLst/>
          </a:prstGeom>
        </p:spPr>
        <p:txBody>
          <a:bodyPr vert="horz" anchor="ctr">
            <a:noAutofit/>
          </a:bodyPr>
          <a:lstStyle>
            <a:lvl1pPr marL="0" indent="0" algn="ctr">
              <a:buNone/>
              <a:defRPr sz="800" b="1" i="0" cap="all">
                <a:solidFill>
                  <a:schemeClr val="bg1">
                    <a:lumMod val="50000"/>
                  </a:schemeClr>
                </a:solidFill>
              </a:defRPr>
            </a:lvl1pPr>
          </a:lstStyle>
          <a:p>
            <a:r>
              <a:rPr lang="en-US" dirty="0" smtClean="0"/>
              <a:t>icon</a:t>
            </a:r>
            <a:endParaRPr lang="en-US" dirty="0"/>
          </a:p>
        </p:txBody>
      </p:sp>
      <p:sp>
        <p:nvSpPr>
          <p:cNvPr id="12" name="Picture Placeholder 36"/>
          <p:cNvSpPr>
            <a:spLocks noGrp="1" noChangeAspect="1"/>
          </p:cNvSpPr>
          <p:nvPr>
            <p:ph type="pic" sz="quarter" idx="24" hasCustomPrompt="1"/>
          </p:nvPr>
        </p:nvSpPr>
        <p:spPr>
          <a:xfrm>
            <a:off x="4851492" y="1628898"/>
            <a:ext cx="685800" cy="685800"/>
          </a:xfrm>
          <a:prstGeom prst="rect">
            <a:avLst/>
          </a:prstGeom>
        </p:spPr>
        <p:txBody>
          <a:bodyPr vert="horz" anchor="ctr">
            <a:noAutofit/>
          </a:bodyPr>
          <a:lstStyle>
            <a:lvl1pPr marL="0" indent="0" algn="ctr">
              <a:buNone/>
              <a:defRPr sz="800" b="1" i="0" cap="all">
                <a:solidFill>
                  <a:schemeClr val="bg1">
                    <a:lumMod val="50000"/>
                  </a:schemeClr>
                </a:solidFill>
              </a:defRPr>
            </a:lvl1pPr>
          </a:lstStyle>
          <a:p>
            <a:r>
              <a:rPr lang="en-US" dirty="0" smtClean="0"/>
              <a:t>icon</a:t>
            </a:r>
            <a:endParaRPr lang="en-US" dirty="0"/>
          </a:p>
        </p:txBody>
      </p:sp>
    </p:spTree>
    <p:extLst>
      <p:ext uri="{BB962C8B-B14F-4D97-AF65-F5344CB8AC3E}">
        <p14:creationId xmlns:p14="http://schemas.microsoft.com/office/powerpoint/2010/main" val="269123336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4241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14"/>
          <p:cNvSpPr>
            <a:spLocks noGrp="1"/>
          </p:cNvSpPr>
          <p:nvPr>
            <p:ph type="body" sz="quarter" idx="15" hasCustomPrompt="1"/>
          </p:nvPr>
        </p:nvSpPr>
        <p:spPr>
          <a:xfrm>
            <a:off x="559473" y="4811862"/>
            <a:ext cx="5155529" cy="954107"/>
          </a:xfrm>
          <a:prstGeom prst="rect">
            <a:avLst/>
          </a:prstGeom>
        </p:spPr>
        <p:txBody>
          <a:bodyPr wrap="square" anchor="b">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End copy </a:t>
            </a:r>
            <a:r>
              <a:rPr lang="en-US" dirty="0" err="1" smtClean="0"/>
              <a:t>arial</a:t>
            </a:r>
            <a:r>
              <a:rPr lang="en-US" dirty="0" smtClean="0"/>
              <a:t> bold 28pt red caps</a:t>
            </a:r>
          </a:p>
        </p:txBody>
      </p:sp>
      <p:pic>
        <p:nvPicPr>
          <p:cNvPr id="10" name="Picture 9" descr="UL-Logo-Red.emf"/>
          <p:cNvPicPr>
            <a:picLocks noChangeAspect="1"/>
          </p:cNvPicPr>
          <p:nvPr userDrawn="1"/>
        </p:nvPicPr>
        <p:blipFill rotWithShape="1">
          <a:blip r:embed="rId2">
            <a:extLst>
              <a:ext uri="{28A0092B-C50C-407E-A947-70E740481C1C}">
                <a14:useLocalDpi xmlns:a14="http://schemas.microsoft.com/office/drawing/2010/main" val="0"/>
              </a:ext>
            </a:extLst>
          </a:blip>
          <a:srcRect r="14760"/>
          <a:stretch/>
        </p:blipFill>
        <p:spPr>
          <a:xfrm>
            <a:off x="6805698" y="848671"/>
            <a:ext cx="2338302" cy="2743200"/>
          </a:xfrm>
          <a:prstGeom prst="rect">
            <a:avLst/>
          </a:prstGeom>
        </p:spPr>
      </p:pic>
    </p:spTree>
    <p:extLst>
      <p:ext uri="{BB962C8B-B14F-4D97-AF65-F5344CB8AC3E}">
        <p14:creationId xmlns:p14="http://schemas.microsoft.com/office/powerpoint/2010/main" val="1570970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 Contact Info">
    <p:spTree>
      <p:nvGrpSpPr>
        <p:cNvPr id="1" name=""/>
        <p:cNvGrpSpPr/>
        <p:nvPr/>
      </p:nvGrpSpPr>
      <p:grpSpPr>
        <a:xfrm>
          <a:off x="0" y="0"/>
          <a:ext cx="0" cy="0"/>
          <a:chOff x="0" y="0"/>
          <a:chExt cx="0" cy="0"/>
        </a:xfrm>
      </p:grpSpPr>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14"/>
          <p:cNvSpPr>
            <a:spLocks noGrp="1"/>
          </p:cNvSpPr>
          <p:nvPr>
            <p:ph type="body" sz="quarter" idx="15" hasCustomPrompt="1"/>
          </p:nvPr>
        </p:nvSpPr>
        <p:spPr>
          <a:xfrm>
            <a:off x="559473" y="3879193"/>
            <a:ext cx="5155529" cy="954107"/>
          </a:xfrm>
          <a:prstGeom prst="rect">
            <a:avLst/>
          </a:prstGeom>
        </p:spPr>
        <p:txBody>
          <a:bodyPr wrap="square" anchor="b">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End copy </a:t>
            </a:r>
            <a:r>
              <a:rPr lang="en-US" dirty="0" err="1" smtClean="0"/>
              <a:t>arial</a:t>
            </a:r>
            <a:r>
              <a:rPr lang="en-US" dirty="0" smtClean="0"/>
              <a:t> bold 28pt red caps</a:t>
            </a:r>
          </a:p>
        </p:txBody>
      </p:sp>
      <p:sp>
        <p:nvSpPr>
          <p:cNvPr id="10" name="Text Placeholder 28"/>
          <p:cNvSpPr>
            <a:spLocks noGrp="1"/>
          </p:cNvSpPr>
          <p:nvPr>
            <p:ph type="body" sz="quarter" idx="11" hasCustomPrompt="1"/>
          </p:nvPr>
        </p:nvSpPr>
        <p:spPr>
          <a:xfrm>
            <a:off x="559473" y="4941818"/>
            <a:ext cx="5155529" cy="584776"/>
          </a:xfrm>
          <a:prstGeom prst="rect">
            <a:avLst/>
          </a:prstGeom>
        </p:spPr>
        <p:txBody>
          <a:bodyPr wrap="square" anchor="t">
            <a:spAutoFit/>
          </a:bodyPr>
          <a:lstStyle>
            <a:lvl1pPr marL="0" indent="0">
              <a:buNone/>
              <a:defRPr sz="1600" baseline="0">
                <a:latin typeface="Arial"/>
                <a:cs typeface="Arial"/>
              </a:defRPr>
            </a:lvl1pPr>
            <a:lvl2pPr marL="457200" indent="0">
              <a:buNone/>
              <a:defRPr sz="1600">
                <a:latin typeface="Arial"/>
                <a:cs typeface="Arial"/>
              </a:defRPr>
            </a:lvl2pPr>
            <a:lvl3pPr marL="914400" indent="0">
              <a:buNone/>
              <a:defRPr sz="1600">
                <a:latin typeface="Arial"/>
                <a:cs typeface="Arial"/>
              </a:defRPr>
            </a:lvl3pPr>
            <a:lvl4pPr marL="1371600" indent="0">
              <a:buNone/>
              <a:defRPr sz="1600">
                <a:latin typeface="Arial"/>
                <a:cs typeface="Arial"/>
              </a:defRPr>
            </a:lvl4pPr>
            <a:lvl5pPr marL="1828800" indent="0">
              <a:buNone/>
              <a:defRPr sz="1600">
                <a:latin typeface="Arial"/>
                <a:cs typeface="Arial"/>
              </a:defRPr>
            </a:lvl5pPr>
          </a:lstStyle>
          <a:p>
            <a:pPr lvl="0"/>
            <a:r>
              <a:rPr lang="en-US" dirty="0" smtClean="0"/>
              <a:t>Contact Name Arial black 16pt	</a:t>
            </a:r>
            <a:br>
              <a:rPr lang="en-US" dirty="0" smtClean="0"/>
            </a:br>
            <a:r>
              <a:rPr lang="en-US" dirty="0" err="1" smtClean="0"/>
              <a:t>email@ul.com</a:t>
            </a:r>
            <a:r>
              <a:rPr lang="en-US" dirty="0" smtClean="0"/>
              <a:t>  |  direct: 000.000.0000</a:t>
            </a:r>
          </a:p>
        </p:txBody>
      </p:sp>
      <p:pic>
        <p:nvPicPr>
          <p:cNvPr id="9" name="Picture 8" descr="UL-Logo-Red.emf"/>
          <p:cNvPicPr>
            <a:picLocks noChangeAspect="1"/>
          </p:cNvPicPr>
          <p:nvPr userDrawn="1"/>
        </p:nvPicPr>
        <p:blipFill rotWithShape="1">
          <a:blip r:embed="rId2">
            <a:extLst>
              <a:ext uri="{28A0092B-C50C-407E-A947-70E740481C1C}">
                <a14:useLocalDpi xmlns:a14="http://schemas.microsoft.com/office/drawing/2010/main" val="0"/>
              </a:ext>
            </a:extLst>
          </a:blip>
          <a:srcRect r="14760"/>
          <a:stretch/>
        </p:blipFill>
        <p:spPr>
          <a:xfrm>
            <a:off x="6805698" y="848671"/>
            <a:ext cx="2338302" cy="2743200"/>
          </a:xfrm>
          <a:prstGeom prst="rect">
            <a:avLst/>
          </a:prstGeom>
        </p:spPr>
      </p:pic>
    </p:spTree>
    <p:extLst>
      <p:ext uri="{BB962C8B-B14F-4D97-AF65-F5344CB8AC3E}">
        <p14:creationId xmlns:p14="http://schemas.microsoft.com/office/powerpoint/2010/main" val="16342181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cial Media Slide">
    <p:spTree>
      <p:nvGrpSpPr>
        <p:cNvPr id="1" name=""/>
        <p:cNvGrpSpPr/>
        <p:nvPr/>
      </p:nvGrpSpPr>
      <p:grpSpPr>
        <a:xfrm>
          <a:off x="0" y="0"/>
          <a:ext cx="0" cy="0"/>
          <a:chOff x="0" y="0"/>
          <a:chExt cx="0" cy="0"/>
        </a:xfrm>
      </p:grpSpPr>
      <p:sp>
        <p:nvSpPr>
          <p:cNvPr id="3" name="Rectangle 2"/>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5" name="Rectangle 4"/>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14"/>
          <p:cNvSpPr>
            <a:spLocks noGrp="1"/>
          </p:cNvSpPr>
          <p:nvPr>
            <p:ph type="body" sz="quarter" idx="15" hasCustomPrompt="1"/>
          </p:nvPr>
        </p:nvSpPr>
        <p:spPr>
          <a:xfrm>
            <a:off x="559473" y="4200826"/>
            <a:ext cx="5155529" cy="523220"/>
          </a:xfrm>
          <a:prstGeom prst="rect">
            <a:avLst/>
          </a:prstGeom>
        </p:spPr>
        <p:txBody>
          <a:bodyPr wrap="square" anchor="b">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Find us on</a:t>
            </a:r>
            <a:r>
              <a:rPr lang="is-IS" dirty="0" smtClean="0"/>
              <a:t>…</a:t>
            </a:r>
            <a:endParaRPr lang="en-US" dirty="0" smtClean="0"/>
          </a:p>
        </p:txBody>
      </p:sp>
      <p:sp>
        <p:nvSpPr>
          <p:cNvPr id="22" name="Picture Placeholder 21"/>
          <p:cNvSpPr>
            <a:spLocks noGrp="1"/>
          </p:cNvSpPr>
          <p:nvPr>
            <p:ph type="pic" sz="quarter" idx="25" hasCustomPrompt="1"/>
          </p:nvPr>
        </p:nvSpPr>
        <p:spPr>
          <a:xfrm>
            <a:off x="657225"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 </a:t>
            </a:r>
            <a:endParaRPr lang="en-US" dirty="0"/>
          </a:p>
        </p:txBody>
      </p:sp>
      <p:sp>
        <p:nvSpPr>
          <p:cNvPr id="23" name="Picture Placeholder 21"/>
          <p:cNvSpPr>
            <a:spLocks noGrp="1"/>
          </p:cNvSpPr>
          <p:nvPr>
            <p:ph type="pic" sz="quarter" idx="26" hasCustomPrompt="1"/>
          </p:nvPr>
        </p:nvSpPr>
        <p:spPr>
          <a:xfrm>
            <a:off x="1412481"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a:t>
            </a:r>
            <a:endParaRPr lang="en-US" dirty="0"/>
          </a:p>
        </p:txBody>
      </p:sp>
      <p:sp>
        <p:nvSpPr>
          <p:cNvPr id="24" name="Picture Placeholder 21"/>
          <p:cNvSpPr>
            <a:spLocks noGrp="1"/>
          </p:cNvSpPr>
          <p:nvPr>
            <p:ph type="pic" sz="quarter" idx="27" hasCustomPrompt="1"/>
          </p:nvPr>
        </p:nvSpPr>
        <p:spPr>
          <a:xfrm>
            <a:off x="2162149"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a:t>
            </a:r>
            <a:endParaRPr lang="en-US" dirty="0"/>
          </a:p>
        </p:txBody>
      </p:sp>
      <p:sp>
        <p:nvSpPr>
          <p:cNvPr id="11" name="Picture Placeholder 21"/>
          <p:cNvSpPr>
            <a:spLocks noGrp="1"/>
          </p:cNvSpPr>
          <p:nvPr>
            <p:ph type="pic" sz="quarter" idx="29" hasCustomPrompt="1"/>
          </p:nvPr>
        </p:nvSpPr>
        <p:spPr>
          <a:xfrm>
            <a:off x="2914916"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a:t>
            </a:r>
            <a:endParaRPr lang="en-US" dirty="0"/>
          </a:p>
        </p:txBody>
      </p:sp>
      <p:sp>
        <p:nvSpPr>
          <p:cNvPr id="12" name="Picture Placeholder 21"/>
          <p:cNvSpPr>
            <a:spLocks noGrp="1"/>
          </p:cNvSpPr>
          <p:nvPr>
            <p:ph type="pic" sz="quarter" idx="30" hasCustomPrompt="1"/>
          </p:nvPr>
        </p:nvSpPr>
        <p:spPr>
          <a:xfrm>
            <a:off x="3664584"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a:t>
            </a:r>
            <a:endParaRPr lang="en-US" dirty="0"/>
          </a:p>
        </p:txBody>
      </p:sp>
      <p:sp>
        <p:nvSpPr>
          <p:cNvPr id="13" name="Picture Placeholder 21"/>
          <p:cNvSpPr>
            <a:spLocks noGrp="1"/>
          </p:cNvSpPr>
          <p:nvPr>
            <p:ph type="pic" sz="quarter" idx="31" hasCustomPrompt="1"/>
          </p:nvPr>
        </p:nvSpPr>
        <p:spPr>
          <a:xfrm>
            <a:off x="4417351" y="4942418"/>
            <a:ext cx="585788" cy="585216"/>
          </a:xfrm>
          <a:prstGeom prst="rect">
            <a:avLst/>
          </a:prstGeom>
        </p:spPr>
        <p:txBody>
          <a:bodyPr vert="horz"/>
          <a:lstStyle>
            <a:lvl1pPr marL="0" indent="0">
              <a:buNone/>
              <a:defRPr sz="1200" b="1">
                <a:solidFill>
                  <a:schemeClr val="bg1">
                    <a:lumMod val="50000"/>
                  </a:schemeClr>
                </a:solidFill>
                <a:latin typeface="+mn-lt"/>
              </a:defRPr>
            </a:lvl1pPr>
          </a:lstStyle>
          <a:p>
            <a:r>
              <a:rPr lang="en-US" dirty="0" smtClean="0"/>
              <a:t>ICON</a:t>
            </a:r>
            <a:endParaRPr lang="en-US" dirty="0"/>
          </a:p>
        </p:txBody>
      </p:sp>
      <p:sp>
        <p:nvSpPr>
          <p:cNvPr id="14" name="TextBox 13"/>
          <p:cNvSpPr txBox="1"/>
          <p:nvPr userDrawn="1"/>
        </p:nvSpPr>
        <p:spPr>
          <a:xfrm>
            <a:off x="0" y="6882903"/>
            <a:ext cx="9156160" cy="507831"/>
          </a:xfrm>
          <a:prstGeom prst="rect">
            <a:avLst/>
          </a:prstGeom>
          <a:noFill/>
        </p:spPr>
        <p:txBody>
          <a:bodyPr wrap="square" rtlCol="0" anchor="t">
            <a:spAutoFit/>
          </a:bodyPr>
          <a:lstStyle/>
          <a:p>
            <a:pPr>
              <a:lnSpc>
                <a:spcPct val="100000"/>
              </a:lnSpc>
            </a:pPr>
            <a:r>
              <a:rPr lang="en-US" sz="900" baseline="0" dirty="0" smtClean="0">
                <a:solidFill>
                  <a:schemeClr val="tx2">
                    <a:lumMod val="50000"/>
                  </a:schemeClr>
                </a:solidFill>
              </a:rPr>
              <a:t>Insert the applicable UL Social Media Icons and link them to the target webpages.</a:t>
            </a:r>
          </a:p>
          <a:p>
            <a:pPr>
              <a:lnSpc>
                <a:spcPct val="100000"/>
              </a:lnSpc>
            </a:pPr>
            <a:r>
              <a:rPr lang="en-US" sz="900" b="1" baseline="0" dirty="0" smtClean="0">
                <a:solidFill>
                  <a:schemeClr val="tx2">
                    <a:lumMod val="50000"/>
                  </a:schemeClr>
                </a:solidFill>
              </a:rPr>
              <a:t>PC: </a:t>
            </a:r>
            <a:r>
              <a:rPr lang="en-US" sz="900" baseline="0" dirty="0" smtClean="0">
                <a:solidFill>
                  <a:schemeClr val="tx2">
                    <a:lumMod val="50000"/>
                  </a:schemeClr>
                </a:solidFill>
              </a:rPr>
              <a:t>TBD</a:t>
            </a:r>
          </a:p>
          <a:p>
            <a:pPr>
              <a:lnSpc>
                <a:spcPct val="100000"/>
              </a:lnSpc>
            </a:pPr>
            <a:r>
              <a:rPr lang="en-US" sz="900" b="1" baseline="0" dirty="0" smtClean="0">
                <a:solidFill>
                  <a:schemeClr val="tx2">
                    <a:lumMod val="50000"/>
                  </a:schemeClr>
                </a:solidFill>
              </a:rPr>
              <a:t>Mac: </a:t>
            </a:r>
            <a:r>
              <a:rPr lang="en-US" sz="900" baseline="0" dirty="0" smtClean="0">
                <a:solidFill>
                  <a:schemeClr val="tx2">
                    <a:lumMod val="50000"/>
                  </a:schemeClr>
                </a:solidFill>
              </a:rPr>
              <a:t>Select Icon—Insert—Hyperlink—Webpage—Insert URL </a:t>
            </a:r>
            <a:endParaRPr lang="en-US" sz="900" dirty="0">
              <a:solidFill>
                <a:schemeClr val="tx2">
                  <a:lumMod val="50000"/>
                </a:schemeClr>
              </a:solidFill>
            </a:endParaRPr>
          </a:p>
        </p:txBody>
      </p:sp>
      <p:pic>
        <p:nvPicPr>
          <p:cNvPr id="15" name="Picture 14" descr="UL-Logo-Red.emf"/>
          <p:cNvPicPr>
            <a:picLocks noChangeAspect="1"/>
          </p:cNvPicPr>
          <p:nvPr userDrawn="1"/>
        </p:nvPicPr>
        <p:blipFill rotWithShape="1">
          <a:blip r:embed="rId2">
            <a:extLst>
              <a:ext uri="{28A0092B-C50C-407E-A947-70E740481C1C}">
                <a14:useLocalDpi xmlns:a14="http://schemas.microsoft.com/office/drawing/2010/main" val="0"/>
              </a:ext>
            </a:extLst>
          </a:blip>
          <a:srcRect r="14760"/>
          <a:stretch/>
        </p:blipFill>
        <p:spPr>
          <a:xfrm>
            <a:off x="6805698" y="848671"/>
            <a:ext cx="2338302" cy="2743200"/>
          </a:xfrm>
          <a:prstGeom prst="rect">
            <a:avLst/>
          </a:prstGeom>
        </p:spPr>
      </p:pic>
    </p:spTree>
    <p:extLst>
      <p:ext uri="{BB962C8B-B14F-4D97-AF65-F5344CB8AC3E}">
        <p14:creationId xmlns:p14="http://schemas.microsoft.com/office/powerpoint/2010/main" val="18778430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osing Slide Red">
    <p:bg>
      <p:bgPr>
        <a:solidFill>
          <a:schemeClr val="accent2"/>
        </a:solidFill>
        <a:effectLst/>
      </p:bgPr>
    </p:bg>
    <p:spTree>
      <p:nvGrpSpPr>
        <p:cNvPr id="1" name=""/>
        <p:cNvGrpSpPr/>
        <p:nvPr/>
      </p:nvGrpSpPr>
      <p:grpSpPr>
        <a:xfrm>
          <a:off x="0" y="0"/>
          <a:ext cx="0" cy="0"/>
          <a:chOff x="0" y="0"/>
          <a:chExt cx="0" cy="0"/>
        </a:xfrm>
      </p:grpSpPr>
      <p:pic>
        <p:nvPicPr>
          <p:cNvPr id="3" name="Picture 4" descr="UL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2413" y="482600"/>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88365"/>
            <a:ext cx="5486400" cy="1145591"/>
          </a:xfrm>
        </p:spPr>
        <p:txBody>
          <a:bodyPr/>
          <a:lstStyle>
            <a:lvl1pPr algn="l">
              <a:defRPr sz="3000" b="1" cap="none"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922449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8" name="Rectangle 1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27" name="Text Placeholder 26"/>
          <p:cNvSpPr>
            <a:spLocks noGrp="1"/>
          </p:cNvSpPr>
          <p:nvPr>
            <p:ph type="body" sz="quarter" idx="10" hasCustomPrompt="1"/>
          </p:nvPr>
        </p:nvSpPr>
        <p:spPr>
          <a:xfrm>
            <a:off x="559473" y="1771497"/>
            <a:ext cx="8021160" cy="1938992"/>
          </a:xfrm>
          <a:prstGeom prst="rect">
            <a:avLst/>
          </a:prstGeom>
        </p:spPr>
        <p:txBody>
          <a:bodyPr wrap="square" anchor="t">
            <a:spAutoFit/>
          </a:bodyPr>
          <a:lstStyle>
            <a:lvl1pPr marL="0" indent="0">
              <a:lnSpc>
                <a:spcPct val="100000"/>
              </a:lnSpc>
              <a:buNone/>
              <a:defRPr sz="2400" b="0" cap="none" baseline="0">
                <a:solidFill>
                  <a:schemeClr val="bg1">
                    <a:lumMod val="50000"/>
                  </a:schemeClr>
                </a:solidFill>
                <a:latin typeface="Arial"/>
                <a:cs typeface="Arial"/>
              </a:defRPr>
            </a:lvl1pPr>
            <a:lvl2pPr marL="457200" indent="0">
              <a:buNone/>
              <a:defRPr sz="3200" b="1">
                <a:latin typeface="Arial"/>
                <a:cs typeface="Arial"/>
              </a:defRPr>
            </a:lvl2pPr>
            <a:lvl3pPr marL="914400" indent="0">
              <a:buNone/>
              <a:defRPr sz="3200" b="1">
                <a:latin typeface="Arial"/>
                <a:cs typeface="Arial"/>
              </a:defRPr>
            </a:lvl3pPr>
            <a:lvl4pPr marL="1371600" indent="0">
              <a:buNone/>
              <a:defRPr sz="3200" b="1">
                <a:latin typeface="Arial"/>
                <a:cs typeface="Arial"/>
              </a:defRPr>
            </a:lvl4pPr>
            <a:lvl5pPr marL="1828800" indent="0">
              <a:buNone/>
              <a:defRPr sz="3200" b="1">
                <a:latin typeface="Arial"/>
                <a:cs typeface="Arial"/>
              </a:defRPr>
            </a:lvl5pPr>
          </a:lstStyle>
          <a:p>
            <a:pPr lvl="0"/>
            <a:r>
              <a:rPr lang="en-US" dirty="0" smtClean="0"/>
              <a:t>Current section is highlighted UL red and bold</a:t>
            </a:r>
            <a:br>
              <a:rPr lang="en-US" dirty="0" smtClean="0"/>
            </a:br>
            <a:r>
              <a:rPr lang="en-US" dirty="0" smtClean="0"/>
              <a:t>Other sections are 50% grey</a:t>
            </a:r>
            <a:br>
              <a:rPr lang="en-US" dirty="0" smtClean="0"/>
            </a:br>
            <a:r>
              <a:rPr lang="en-US" dirty="0" smtClean="0"/>
              <a:t>Section 3</a:t>
            </a:r>
            <a:br>
              <a:rPr lang="en-US" dirty="0" smtClean="0"/>
            </a:br>
            <a:r>
              <a:rPr lang="en-US" dirty="0" smtClean="0"/>
              <a:t>Section 4</a:t>
            </a:r>
            <a:br>
              <a:rPr lang="en-US" dirty="0" smtClean="0"/>
            </a:br>
            <a:endParaRPr lang="en-US" dirty="0" smtClean="0"/>
          </a:p>
        </p:txBody>
      </p:sp>
      <p:pic>
        <p:nvPicPr>
          <p:cNvPr id="7" name="Picture 6"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
        <p:nvSpPr>
          <p:cNvPr id="8" name="Rectangle 7"/>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1"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Agenda title</a:t>
            </a:r>
          </a:p>
        </p:txBody>
      </p:sp>
    </p:spTree>
    <p:extLst>
      <p:ext uri="{BB962C8B-B14F-4D97-AF65-F5344CB8AC3E}">
        <p14:creationId xmlns:p14="http://schemas.microsoft.com/office/powerpoint/2010/main" val="35733340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cial Media Slide (BKGD Image)">
    <p:bg>
      <p:bgPr>
        <a:solidFill>
          <a:schemeClr val="tx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FFFFFF"/>
                </a:solidFill>
                <a:latin typeface="Arial"/>
                <a:ea typeface="Open Sans" charset="0"/>
                <a:cs typeface="Arial"/>
              </a:rPr>
              <a:t>UL and the UL logo are trademarks of UL LLC © </a:t>
            </a:r>
            <a:r>
              <a:rPr lang="en-US" sz="600" dirty="0" smtClean="0">
                <a:solidFill>
                  <a:srgbClr val="FFFFFF"/>
                </a:solidFill>
                <a:latin typeface="Arial"/>
                <a:ea typeface="Open Sans" charset="0"/>
                <a:cs typeface="Arial"/>
              </a:rPr>
              <a:t>2017. </a:t>
            </a:r>
            <a:r>
              <a:rPr lang="en-US" sz="600" dirty="0">
                <a:solidFill>
                  <a:srgbClr val="FFFFFF"/>
                </a:solidFill>
                <a:latin typeface="Arial"/>
                <a:ea typeface="Open Sans" charset="0"/>
                <a:cs typeface="Arial"/>
              </a:rPr>
              <a:t>Proprietary &amp; Confidential. </a:t>
            </a:r>
          </a:p>
        </p:txBody>
      </p:sp>
      <p:sp>
        <p:nvSpPr>
          <p:cNvPr id="6" name="Text Placeholder 14"/>
          <p:cNvSpPr>
            <a:spLocks noGrp="1"/>
          </p:cNvSpPr>
          <p:nvPr>
            <p:ph type="body" sz="quarter" idx="15" hasCustomPrompt="1"/>
          </p:nvPr>
        </p:nvSpPr>
        <p:spPr>
          <a:xfrm>
            <a:off x="559473" y="4200826"/>
            <a:ext cx="5155529" cy="523220"/>
          </a:xfrm>
          <a:prstGeom prst="rect">
            <a:avLst/>
          </a:prstGeom>
        </p:spPr>
        <p:txBody>
          <a:bodyPr wrap="square" anchor="b">
            <a:spAutoFit/>
          </a:bodyPr>
          <a:lstStyle>
            <a:lvl1pPr marL="0" indent="0">
              <a:buNone/>
              <a:defRPr sz="2800" b="1" cap="all" baseline="0">
                <a:solidFill>
                  <a:schemeClr val="bg1"/>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Find us on</a:t>
            </a:r>
            <a:r>
              <a:rPr lang="is-IS" dirty="0" smtClean="0"/>
              <a:t>…</a:t>
            </a:r>
            <a:endParaRPr lang="en-US" dirty="0" smtClean="0"/>
          </a:p>
        </p:txBody>
      </p:sp>
      <p:sp>
        <p:nvSpPr>
          <p:cNvPr id="8" name="TextBox 7"/>
          <p:cNvSpPr txBox="1"/>
          <p:nvPr userDrawn="1"/>
        </p:nvSpPr>
        <p:spPr>
          <a:xfrm>
            <a:off x="1" y="-507831"/>
            <a:ext cx="9154113" cy="507831"/>
          </a:xfrm>
          <a:prstGeom prst="rect">
            <a:avLst/>
          </a:prstGeom>
          <a:noFill/>
        </p:spPr>
        <p:txBody>
          <a:bodyPr wrap="square" rtlCol="0" anchor="t">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tx2">
                    <a:lumMod val="50000"/>
                  </a:schemeClr>
                </a:solidFill>
              </a:rPr>
              <a:t>INSERT YOUR 16X9 IMAGE INTO THE SLIDE BACKGROUND.</a:t>
            </a:r>
            <a:r>
              <a:rPr lang="en-US" sz="900" b="1" baseline="0" dirty="0" smtClean="0">
                <a:solidFill>
                  <a:schemeClr val="tx2">
                    <a:lumMod val="50000"/>
                  </a:schemeClr>
                </a:solidFill>
              </a:rPr>
              <a:t> </a:t>
            </a:r>
            <a:r>
              <a:rPr lang="en-US" sz="900" b="0" baseline="0" dirty="0" smtClean="0">
                <a:solidFill>
                  <a:schemeClr val="tx2">
                    <a:lumMod val="50000"/>
                  </a:schemeClr>
                </a:solidFill>
              </a:rPr>
              <a:t>If you place an image that is not scaled to 16x9 the image will be distorted to fit the slide.</a:t>
            </a:r>
            <a:endParaRPr lang="en-US" sz="900" b="0" dirty="0" smtClean="0">
              <a:solidFill>
                <a:schemeClr val="tx2">
                  <a:lumMod val="50000"/>
                </a:schemeClr>
              </a:solidFill>
            </a:endParaRPr>
          </a:p>
          <a:p>
            <a:pPr>
              <a:lnSpc>
                <a:spcPct val="100000"/>
              </a:lnSpc>
            </a:pPr>
            <a:r>
              <a:rPr lang="en-US" sz="900" b="1" dirty="0" smtClean="0">
                <a:solidFill>
                  <a:schemeClr val="tx2">
                    <a:lumMod val="50000"/>
                  </a:schemeClr>
                </a:solidFill>
              </a:rPr>
              <a:t>PC:</a:t>
            </a:r>
            <a:r>
              <a:rPr lang="en-US" sz="900" b="1" baseline="0" dirty="0" smtClean="0">
                <a:solidFill>
                  <a:schemeClr val="tx2">
                    <a:lumMod val="50000"/>
                  </a:schemeClr>
                </a:solidFill>
              </a:rPr>
              <a:t> </a:t>
            </a:r>
            <a:r>
              <a:rPr lang="en-US" sz="900" dirty="0" smtClean="0">
                <a:solidFill>
                  <a:schemeClr val="tx2">
                    <a:lumMod val="50000"/>
                  </a:schemeClr>
                </a:solidFill>
              </a:rPr>
              <a:t>TBD</a:t>
            </a:r>
            <a:endParaRPr lang="en-US" sz="900" baseline="0" dirty="0" smtClean="0">
              <a:solidFill>
                <a:schemeClr val="tx2">
                  <a:lumMod val="50000"/>
                </a:schemeClr>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smtClean="0">
                <a:solidFill>
                  <a:schemeClr val="tx2">
                    <a:lumMod val="50000"/>
                  </a:schemeClr>
                </a:solidFill>
              </a:rPr>
              <a:t>Mac:</a:t>
            </a:r>
            <a:r>
              <a:rPr lang="en-US" sz="900" b="1" baseline="0" dirty="0" smtClean="0">
                <a:solidFill>
                  <a:schemeClr val="tx2">
                    <a:lumMod val="50000"/>
                  </a:schemeClr>
                </a:solidFill>
              </a:rPr>
              <a:t> </a:t>
            </a:r>
            <a:r>
              <a:rPr lang="en-US" sz="900" dirty="0" smtClean="0">
                <a:solidFill>
                  <a:schemeClr val="tx2">
                    <a:lumMod val="50000"/>
                  </a:schemeClr>
                </a:solidFill>
              </a:rPr>
              <a:t>Format—Slide</a:t>
            </a:r>
            <a:r>
              <a:rPr lang="en-US" sz="900" baseline="0" dirty="0" smtClean="0">
                <a:solidFill>
                  <a:schemeClr val="tx2">
                    <a:lumMod val="50000"/>
                  </a:schemeClr>
                </a:solidFill>
              </a:rPr>
              <a:t> Background—Fill—Picture or Texture—From file: Choose Picture. Choose one of the scaled 16x9 UL images. (or right click “Format Background”)</a:t>
            </a:r>
          </a:p>
        </p:txBody>
      </p:sp>
      <p:sp>
        <p:nvSpPr>
          <p:cNvPr id="12" name="Picture Placeholder 11"/>
          <p:cNvSpPr>
            <a:spLocks noGrp="1"/>
          </p:cNvSpPr>
          <p:nvPr>
            <p:ph type="pic" sz="quarter" idx="17" hasCustomPrompt="1"/>
          </p:nvPr>
        </p:nvSpPr>
        <p:spPr>
          <a:xfrm>
            <a:off x="657128" y="4942418"/>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0">
                <a:solidFill>
                  <a:schemeClr val="bg1">
                    <a:lumMod val="50000"/>
                  </a:schemeClr>
                </a:solidFill>
              </a:defRPr>
            </a:lvl1pPr>
          </a:lstStyle>
          <a:p>
            <a:r>
              <a:rPr lang="en-US" dirty="0" smtClean="0"/>
              <a:t>ICON</a:t>
            </a:r>
          </a:p>
        </p:txBody>
      </p:sp>
      <p:sp>
        <p:nvSpPr>
          <p:cNvPr id="13" name="Picture Placeholder 11"/>
          <p:cNvSpPr>
            <a:spLocks noGrp="1"/>
          </p:cNvSpPr>
          <p:nvPr>
            <p:ph type="pic" sz="quarter" idx="18" hasCustomPrompt="1"/>
          </p:nvPr>
        </p:nvSpPr>
        <p:spPr>
          <a:xfrm>
            <a:off x="1412481" y="4942418"/>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0">
                <a:solidFill>
                  <a:srgbClr val="7F7F7F"/>
                </a:solidFill>
              </a:defRPr>
            </a:lvl1pPr>
          </a:lstStyle>
          <a:p>
            <a:r>
              <a:rPr lang="en-US" dirty="0" smtClean="0"/>
              <a:t>ICON</a:t>
            </a:r>
          </a:p>
        </p:txBody>
      </p:sp>
      <p:sp>
        <p:nvSpPr>
          <p:cNvPr id="14" name="Picture Placeholder 11"/>
          <p:cNvSpPr>
            <a:spLocks noGrp="1"/>
          </p:cNvSpPr>
          <p:nvPr>
            <p:ph type="pic" sz="quarter" idx="19" hasCustomPrompt="1"/>
          </p:nvPr>
        </p:nvSpPr>
        <p:spPr>
          <a:xfrm>
            <a:off x="2162149" y="4942418"/>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a:solidFill>
                  <a:srgbClr val="7F7F7F"/>
                </a:solidFill>
              </a:defRPr>
            </a:lvl1pPr>
          </a:lstStyle>
          <a:p>
            <a:r>
              <a:rPr lang="en-US" dirty="0" smtClean="0"/>
              <a:t>ICON</a:t>
            </a:r>
          </a:p>
        </p:txBody>
      </p:sp>
      <p:sp>
        <p:nvSpPr>
          <p:cNvPr id="15" name="Picture Placeholder 11"/>
          <p:cNvSpPr>
            <a:spLocks noGrp="1"/>
          </p:cNvSpPr>
          <p:nvPr>
            <p:ph type="pic" sz="quarter" idx="20" hasCustomPrompt="1"/>
          </p:nvPr>
        </p:nvSpPr>
        <p:spPr>
          <a:xfrm>
            <a:off x="2920011" y="4946856"/>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a:solidFill>
                  <a:srgbClr val="7F7F7F"/>
                </a:solidFill>
              </a:defRPr>
            </a:lvl1pPr>
          </a:lstStyle>
          <a:p>
            <a:r>
              <a:rPr lang="en-US" dirty="0" smtClean="0"/>
              <a:t>ICON</a:t>
            </a:r>
          </a:p>
        </p:txBody>
      </p:sp>
      <p:sp>
        <p:nvSpPr>
          <p:cNvPr id="16" name="Picture Placeholder 11"/>
          <p:cNvSpPr>
            <a:spLocks noGrp="1"/>
          </p:cNvSpPr>
          <p:nvPr>
            <p:ph type="pic" sz="quarter" idx="22" hasCustomPrompt="1"/>
          </p:nvPr>
        </p:nvSpPr>
        <p:spPr>
          <a:xfrm>
            <a:off x="3669679" y="4942418"/>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a:solidFill>
                  <a:srgbClr val="7F7F7F"/>
                </a:solidFill>
              </a:defRPr>
            </a:lvl1pPr>
          </a:lstStyle>
          <a:p>
            <a:r>
              <a:rPr lang="en-US" dirty="0" smtClean="0"/>
              <a:t>ICON</a:t>
            </a:r>
          </a:p>
        </p:txBody>
      </p:sp>
      <p:sp>
        <p:nvSpPr>
          <p:cNvPr id="17" name="Picture Placeholder 11"/>
          <p:cNvSpPr>
            <a:spLocks noGrp="1"/>
          </p:cNvSpPr>
          <p:nvPr>
            <p:ph type="pic" sz="quarter" idx="23" hasCustomPrompt="1"/>
          </p:nvPr>
        </p:nvSpPr>
        <p:spPr>
          <a:xfrm>
            <a:off x="4427541" y="4946856"/>
            <a:ext cx="585788" cy="58521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a:solidFill>
                  <a:srgbClr val="7F7F7F"/>
                </a:solidFill>
              </a:defRPr>
            </a:lvl1pPr>
          </a:lstStyle>
          <a:p>
            <a:r>
              <a:rPr lang="en-US" dirty="0" smtClean="0"/>
              <a:t>ICON</a:t>
            </a:r>
          </a:p>
        </p:txBody>
      </p:sp>
      <p:sp>
        <p:nvSpPr>
          <p:cNvPr id="19" name="TextBox 18"/>
          <p:cNvSpPr txBox="1"/>
          <p:nvPr userDrawn="1"/>
        </p:nvSpPr>
        <p:spPr>
          <a:xfrm>
            <a:off x="0" y="6882903"/>
            <a:ext cx="9156160" cy="507831"/>
          </a:xfrm>
          <a:prstGeom prst="rect">
            <a:avLst/>
          </a:prstGeom>
          <a:noFill/>
        </p:spPr>
        <p:txBody>
          <a:bodyPr wrap="square" rtlCol="0" anchor="t">
            <a:spAutoFit/>
          </a:bodyPr>
          <a:lstStyle/>
          <a:p>
            <a:pPr>
              <a:lnSpc>
                <a:spcPct val="100000"/>
              </a:lnSpc>
            </a:pPr>
            <a:r>
              <a:rPr lang="en-US" sz="900" baseline="0" dirty="0" smtClean="0">
                <a:solidFill>
                  <a:schemeClr val="tx2">
                    <a:lumMod val="50000"/>
                  </a:schemeClr>
                </a:solidFill>
              </a:rPr>
              <a:t>Insert the applicable UL Social Media Icons and link them to the target webpages.</a:t>
            </a:r>
          </a:p>
          <a:p>
            <a:pPr>
              <a:lnSpc>
                <a:spcPct val="100000"/>
              </a:lnSpc>
            </a:pPr>
            <a:r>
              <a:rPr lang="en-US" sz="900" b="1" baseline="0" dirty="0" smtClean="0">
                <a:solidFill>
                  <a:schemeClr val="tx2">
                    <a:lumMod val="50000"/>
                  </a:schemeClr>
                </a:solidFill>
              </a:rPr>
              <a:t>PC: </a:t>
            </a:r>
            <a:r>
              <a:rPr lang="en-US" sz="900" baseline="0" dirty="0" smtClean="0">
                <a:solidFill>
                  <a:schemeClr val="tx2">
                    <a:lumMod val="50000"/>
                  </a:schemeClr>
                </a:solidFill>
              </a:rPr>
              <a:t>TBD</a:t>
            </a:r>
          </a:p>
          <a:p>
            <a:pPr>
              <a:lnSpc>
                <a:spcPct val="100000"/>
              </a:lnSpc>
            </a:pPr>
            <a:r>
              <a:rPr lang="en-US" sz="900" b="1" baseline="0" dirty="0" smtClean="0">
                <a:solidFill>
                  <a:schemeClr val="tx2">
                    <a:lumMod val="50000"/>
                  </a:schemeClr>
                </a:solidFill>
              </a:rPr>
              <a:t>Mac: </a:t>
            </a:r>
            <a:r>
              <a:rPr lang="en-US" sz="900" baseline="0" dirty="0" smtClean="0">
                <a:solidFill>
                  <a:schemeClr val="tx2">
                    <a:lumMod val="50000"/>
                  </a:schemeClr>
                </a:solidFill>
              </a:rPr>
              <a:t>Select Icon—Insert—Hyperlink—Webpage—Insert URL </a:t>
            </a:r>
            <a:endParaRPr lang="en-US" sz="900" dirty="0">
              <a:solidFill>
                <a:schemeClr val="tx2">
                  <a:lumMod val="50000"/>
                </a:schemeClr>
              </a:solidFill>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7742" y="848671"/>
            <a:ext cx="2334213" cy="2743200"/>
          </a:xfrm>
          <a:prstGeom prst="rect">
            <a:avLst/>
          </a:prstGeom>
        </p:spPr>
      </p:pic>
    </p:spTree>
    <p:extLst>
      <p:ext uri="{BB962C8B-B14F-4D97-AF65-F5344CB8AC3E}">
        <p14:creationId xmlns:p14="http://schemas.microsoft.com/office/powerpoint/2010/main" val="15781633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pic>
        <p:nvPicPr>
          <p:cNvPr id="4"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l="16679" r="-2914"/>
          <a:stretch>
            <a:fillRect/>
          </a:stretch>
        </p:blipFill>
        <p:spPr bwMode="auto">
          <a:xfrm>
            <a:off x="0" y="338138"/>
            <a:ext cx="29178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6608763" y="6423025"/>
            <a:ext cx="234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000">
                <a:solidFill>
                  <a:srgbClr val="000000"/>
                </a:solidFill>
                <a:ea typeface="Geneva" charset="0"/>
              </a:rPr>
              <a:t>© 2011 Underwriters Laboratories Inc.</a:t>
            </a:r>
          </a:p>
        </p:txBody>
      </p:sp>
      <p:sp>
        <p:nvSpPr>
          <p:cNvPr id="2" name="Title 1"/>
          <p:cNvSpPr>
            <a:spLocks noGrp="1"/>
          </p:cNvSpPr>
          <p:nvPr>
            <p:ph type="ctrTitle"/>
          </p:nvPr>
        </p:nvSpPr>
        <p:spPr>
          <a:xfrm>
            <a:off x="3395306" y="2534248"/>
            <a:ext cx="5555894" cy="1399032"/>
          </a:xfrm>
        </p:spPr>
        <p:txBody>
          <a:bodyPr/>
          <a:lstStyle>
            <a:lvl1pPr algn="r">
              <a:defRPr sz="3000" b="1">
                <a:solidFill>
                  <a:srgbClr val="00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95306" y="3961120"/>
            <a:ext cx="5555894" cy="1773936"/>
          </a:xfrm>
        </p:spPr>
        <p:txBody>
          <a:bodyPr>
            <a:normAutofit/>
          </a:bodyPr>
          <a:lstStyle>
            <a:lvl1pPr marL="0" indent="0" algn="r">
              <a:buNone/>
              <a:defRPr sz="1600" b="1">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0790191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accent2"/>
        </a:solidFill>
        <a:effectLst/>
      </p:bgPr>
    </p:bg>
    <p:spTree>
      <p:nvGrpSpPr>
        <p:cNvPr id="1" name=""/>
        <p:cNvGrpSpPr/>
        <p:nvPr/>
      </p:nvGrpSpPr>
      <p:grpSpPr>
        <a:xfrm>
          <a:off x="0" y="0"/>
          <a:ext cx="0" cy="0"/>
          <a:chOff x="0" y="0"/>
          <a:chExt cx="0" cy="0"/>
        </a:xfrm>
      </p:grpSpPr>
      <p:pic>
        <p:nvPicPr>
          <p:cNvPr id="4" name="Picture 4" descr="UL White.png"/>
          <p:cNvPicPr>
            <a:picLocks noChangeAspect="1"/>
          </p:cNvPicPr>
          <p:nvPr/>
        </p:nvPicPr>
        <p:blipFill>
          <a:blip r:embed="rId2">
            <a:extLst>
              <a:ext uri="{28A0092B-C50C-407E-A947-70E740481C1C}">
                <a14:useLocalDpi xmlns:a14="http://schemas.microsoft.com/office/drawing/2010/main" val="0"/>
              </a:ext>
            </a:extLst>
          </a:blip>
          <a:srcRect l="16753" r="-3294"/>
          <a:stretch>
            <a:fillRect/>
          </a:stretch>
        </p:blipFill>
        <p:spPr bwMode="auto">
          <a:xfrm>
            <a:off x="0" y="336550"/>
            <a:ext cx="2935288"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6608763" y="6423025"/>
            <a:ext cx="234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000">
                <a:solidFill>
                  <a:srgbClr val="FFFFFF"/>
                </a:solidFill>
                <a:ea typeface="Geneva" charset="0"/>
              </a:rPr>
              <a:t>© 2011 Underwriters Laboratories Inc.</a:t>
            </a:r>
          </a:p>
        </p:txBody>
      </p:sp>
      <p:sp>
        <p:nvSpPr>
          <p:cNvPr id="2" name="Title 1"/>
          <p:cNvSpPr>
            <a:spLocks noGrp="1"/>
          </p:cNvSpPr>
          <p:nvPr>
            <p:ph type="ctrTitle"/>
          </p:nvPr>
        </p:nvSpPr>
        <p:spPr>
          <a:xfrm>
            <a:off x="3395306" y="2534248"/>
            <a:ext cx="5555894" cy="1399032"/>
          </a:xfrm>
        </p:spPr>
        <p:txBody>
          <a:bodyPr/>
          <a:lstStyle>
            <a:lvl1pPr algn="r">
              <a:defRPr sz="3000"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395306" y="3961120"/>
            <a:ext cx="5555894" cy="1773936"/>
          </a:xfrm>
        </p:spPr>
        <p:txBody>
          <a:bodyPr>
            <a:normAutofit/>
          </a:bodyPr>
          <a:lstStyle>
            <a:lvl1pPr marL="0" indent="0" algn="r">
              <a:buNone/>
              <a:defRPr sz="1600" b="1">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100915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White 2">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r="16216"/>
          <a:stretch>
            <a:fillRect/>
          </a:stretch>
        </p:blipFill>
        <p:spPr bwMode="auto">
          <a:xfrm>
            <a:off x="6308725" y="328613"/>
            <a:ext cx="2835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457200" y="6423025"/>
            <a:ext cx="234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58595B"/>
                </a:solidFill>
                <a:ea typeface="Geneva" charset="0"/>
              </a:rPr>
              <a:t>© 2011 Underwriters Laboratories Inc.</a:t>
            </a:r>
          </a:p>
        </p:txBody>
      </p:sp>
      <p:sp>
        <p:nvSpPr>
          <p:cNvPr id="2" name="Title 1"/>
          <p:cNvSpPr>
            <a:spLocks noGrp="1"/>
          </p:cNvSpPr>
          <p:nvPr>
            <p:ph type="ctrTitle"/>
          </p:nvPr>
        </p:nvSpPr>
        <p:spPr>
          <a:xfrm>
            <a:off x="457199" y="2532888"/>
            <a:ext cx="5541265" cy="1399032"/>
          </a:xfrm>
        </p:spPr>
        <p:txBody>
          <a:bodyPr/>
          <a:lstStyle>
            <a:lvl1pPr algn="l">
              <a:defRPr sz="3000" b="1">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959352"/>
            <a:ext cx="5541264" cy="1773936"/>
          </a:xfrm>
        </p:spPr>
        <p:txBody>
          <a:bodyPr>
            <a:normAutofit/>
          </a:bodyPr>
          <a:lstStyle>
            <a:lvl1pPr marL="0" indent="0" algn="l">
              <a:buNone/>
              <a:defRPr sz="1600" b="1">
                <a:solidFill>
                  <a:schemeClr val="accent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64804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Red 2">
    <p:bg>
      <p:bgPr>
        <a:solidFill>
          <a:schemeClr val="accent2"/>
        </a:solidFill>
        <a:effectLst/>
      </p:bgPr>
    </p:bg>
    <p:spTree>
      <p:nvGrpSpPr>
        <p:cNvPr id="1" name=""/>
        <p:cNvGrpSpPr/>
        <p:nvPr/>
      </p:nvGrpSpPr>
      <p:grpSpPr>
        <a:xfrm>
          <a:off x="0" y="0"/>
          <a:ext cx="0" cy="0"/>
          <a:chOff x="0" y="0"/>
          <a:chExt cx="0" cy="0"/>
        </a:xfrm>
      </p:grpSpPr>
      <p:pic>
        <p:nvPicPr>
          <p:cNvPr id="4" name="Picture 4" descr="UL White.png"/>
          <p:cNvPicPr>
            <a:picLocks noChangeAspect="1"/>
          </p:cNvPicPr>
          <p:nvPr/>
        </p:nvPicPr>
        <p:blipFill>
          <a:blip r:embed="rId2">
            <a:extLst>
              <a:ext uri="{28A0092B-C50C-407E-A947-70E740481C1C}">
                <a14:useLocalDpi xmlns:a14="http://schemas.microsoft.com/office/drawing/2010/main" val="0"/>
              </a:ext>
            </a:extLst>
          </a:blip>
          <a:srcRect r="16423"/>
          <a:stretch>
            <a:fillRect/>
          </a:stretch>
        </p:blipFill>
        <p:spPr bwMode="auto">
          <a:xfrm>
            <a:off x="6308725" y="328613"/>
            <a:ext cx="283527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p:nvSpPr>
        <p:spPr bwMode="auto">
          <a:xfrm>
            <a:off x="457200" y="6423025"/>
            <a:ext cx="2343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FFFFFF"/>
                </a:solidFill>
                <a:ea typeface="Geneva" charset="0"/>
              </a:rPr>
              <a:t>© 2016 Underwriters Laboratories Inc.</a:t>
            </a:r>
          </a:p>
        </p:txBody>
      </p:sp>
      <p:sp>
        <p:nvSpPr>
          <p:cNvPr id="2" name="Title 1"/>
          <p:cNvSpPr>
            <a:spLocks noGrp="1"/>
          </p:cNvSpPr>
          <p:nvPr>
            <p:ph type="ctrTitle"/>
          </p:nvPr>
        </p:nvSpPr>
        <p:spPr>
          <a:xfrm>
            <a:off x="457200" y="2534248"/>
            <a:ext cx="5555894" cy="1399032"/>
          </a:xfrm>
        </p:spPr>
        <p:txBody>
          <a:bodyPr/>
          <a:lstStyle>
            <a:lvl1pPr algn="l">
              <a:defRPr sz="3000"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961120"/>
            <a:ext cx="5555894" cy="1773936"/>
          </a:xfrm>
        </p:spPr>
        <p:txBody>
          <a:bodyPr>
            <a:normAutofit/>
          </a:bodyPr>
          <a:lstStyle>
            <a:lvl1pPr marL="0" indent="0" algn="l">
              <a:buNone/>
              <a:defRPr sz="1600" b="1">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143594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700067"/>
            <a:ext cx="8229600" cy="3426095"/>
          </a:xfrm>
        </p:spPr>
        <p:txBody>
          <a:bodyPr>
            <a:normAutofit/>
          </a:bodyPr>
          <a:lstStyle>
            <a:lvl1pPr>
              <a:defRPr sz="2600" b="1" cap="none" baseline="0">
                <a:solidFill>
                  <a:schemeClr val="bg1">
                    <a:lumMod val="50000"/>
                  </a:schemeClr>
                </a:solidFill>
                <a:latin typeface="Arial" pitchFamily="34" charset="0"/>
                <a:cs typeface="Arial" pitchFamily="34" charset="0"/>
              </a:defRPr>
            </a:lvl1pPr>
            <a:lvl2pPr marL="0" indent="0">
              <a:buFontTx/>
              <a:buNone/>
              <a:defRPr sz="2600" b="1" cap="none" baseline="0">
                <a:solidFill>
                  <a:schemeClr val="bg1">
                    <a:lumMod val="50000"/>
                  </a:schemeClr>
                </a:solidFill>
                <a:latin typeface="Arial" pitchFamily="34" charset="0"/>
                <a:cs typeface="Arial" pitchFamily="34" charset="0"/>
              </a:defRPr>
            </a:lvl2pPr>
            <a:lvl3pPr marL="0" indent="0">
              <a:buFontTx/>
              <a:buNone/>
              <a:defRPr sz="2600" b="1" cap="none" baseline="0">
                <a:solidFill>
                  <a:schemeClr val="bg1">
                    <a:lumMod val="50000"/>
                  </a:schemeClr>
                </a:solidFill>
                <a:latin typeface="Arial" pitchFamily="34" charset="0"/>
                <a:cs typeface="Arial" pitchFamily="34" charset="0"/>
              </a:defRPr>
            </a:lvl3pPr>
            <a:lvl4pPr marL="0" indent="0">
              <a:buFontTx/>
              <a:buNone/>
              <a:defRPr sz="2600" b="1" cap="none" baseline="0">
                <a:solidFill>
                  <a:schemeClr val="bg1">
                    <a:lumMod val="50000"/>
                  </a:schemeClr>
                </a:solidFill>
                <a:latin typeface="Arial" pitchFamily="34" charset="0"/>
                <a:cs typeface="Arial" pitchFamily="34" charset="0"/>
              </a:defRPr>
            </a:lvl4pPr>
            <a:lvl5pPr marL="0" indent="0">
              <a:buFontTx/>
              <a:buNone/>
              <a:defRPr sz="2600" b="1" cap="none" baseline="0">
                <a:solidFill>
                  <a:schemeClr val="bg1">
                    <a:lumMod val="50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6ECA7B22-B79F-4A14-BD35-F567925AFEFD}" type="slidenum">
              <a:rPr lang="en-US" altLang="en-US"/>
              <a:pPr/>
              <a:t>‹#›</a:t>
            </a:fld>
            <a:endParaRPr lang="en-US" altLang="en-US"/>
          </a:p>
        </p:txBody>
      </p:sp>
    </p:spTree>
    <p:extLst>
      <p:ext uri="{BB962C8B-B14F-4D97-AF65-F5344CB8AC3E}">
        <p14:creationId xmlns:p14="http://schemas.microsoft.com/office/powerpoint/2010/main" val="389055794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Agenda Slide 2">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3279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2700067"/>
            <a:ext cx="8229600" cy="3426095"/>
          </a:xfrm>
        </p:spPr>
        <p:txBody>
          <a:bodyPr>
            <a:normAutofit/>
          </a:bodyPr>
          <a:lstStyle>
            <a:lvl1pPr>
              <a:defRPr sz="2600" b="1" cap="none" baseline="0">
                <a:solidFill>
                  <a:schemeClr val="bg1">
                    <a:lumMod val="50000"/>
                  </a:schemeClr>
                </a:solidFill>
                <a:latin typeface="Arial" pitchFamily="34" charset="0"/>
                <a:cs typeface="Arial" pitchFamily="34" charset="0"/>
              </a:defRPr>
            </a:lvl1pPr>
            <a:lvl2pPr marL="0" indent="0">
              <a:buFontTx/>
              <a:buNone/>
              <a:defRPr sz="2600" b="1" cap="none" baseline="0">
                <a:solidFill>
                  <a:schemeClr val="bg1">
                    <a:lumMod val="50000"/>
                  </a:schemeClr>
                </a:solidFill>
                <a:latin typeface="Arial" pitchFamily="34" charset="0"/>
                <a:cs typeface="Arial" pitchFamily="34" charset="0"/>
              </a:defRPr>
            </a:lvl2pPr>
            <a:lvl3pPr marL="0" indent="0">
              <a:buFontTx/>
              <a:buNone/>
              <a:defRPr sz="2600" b="1" cap="none" baseline="0">
                <a:solidFill>
                  <a:schemeClr val="bg1">
                    <a:lumMod val="50000"/>
                  </a:schemeClr>
                </a:solidFill>
                <a:latin typeface="Arial" pitchFamily="34" charset="0"/>
                <a:cs typeface="Arial" pitchFamily="34" charset="0"/>
              </a:defRPr>
            </a:lvl3pPr>
            <a:lvl4pPr marL="0" indent="0">
              <a:buFontTx/>
              <a:buNone/>
              <a:defRPr sz="2600" b="1" cap="none" baseline="0">
                <a:solidFill>
                  <a:schemeClr val="bg1">
                    <a:lumMod val="50000"/>
                  </a:schemeClr>
                </a:solidFill>
                <a:latin typeface="Arial" pitchFamily="34" charset="0"/>
                <a:cs typeface="Arial" pitchFamily="34" charset="0"/>
              </a:defRPr>
            </a:lvl4pPr>
            <a:lvl5pPr marL="0" indent="0">
              <a:buFontTx/>
              <a:buNone/>
              <a:defRPr sz="2600" b="1" cap="none" baseline="0">
                <a:solidFill>
                  <a:schemeClr val="bg1">
                    <a:lumMod val="50000"/>
                  </a:schemeClr>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8045450" y="6378575"/>
            <a:ext cx="641350" cy="365125"/>
          </a:xfrm>
        </p:spPr>
        <p:txBody>
          <a:bodyPr/>
          <a:lstStyle>
            <a:lvl1pPr>
              <a:defRPr/>
            </a:lvl1pPr>
          </a:lstStyle>
          <a:p>
            <a:fld id="{3870CE23-F93E-42A9-B2E2-6CFA695632B7}" type="slidenum">
              <a:rPr lang="en-US" altLang="en-US"/>
              <a:pPr/>
              <a:t>‹#›</a:t>
            </a:fld>
            <a:endParaRPr lang="en-US" altLang="en-US"/>
          </a:p>
        </p:txBody>
      </p:sp>
    </p:spTree>
    <p:extLst>
      <p:ext uri="{BB962C8B-B14F-4D97-AF65-F5344CB8AC3E}">
        <p14:creationId xmlns:p14="http://schemas.microsoft.com/office/powerpoint/2010/main" val="201465437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70B09125-2286-4E45-88C2-23B3589EFFA8}" type="slidenum">
              <a:rPr lang="en-US" altLang="en-US"/>
              <a:pPr/>
              <a:t>‹#›</a:t>
            </a:fld>
            <a:endParaRPr lang="en-US" altLang="en-US"/>
          </a:p>
        </p:txBody>
      </p:sp>
    </p:spTree>
    <p:extLst>
      <p:ext uri="{BB962C8B-B14F-4D97-AF65-F5344CB8AC3E}">
        <p14:creationId xmlns:p14="http://schemas.microsoft.com/office/powerpoint/2010/main" val="6376358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3279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fld id="{C77DDF61-BAF2-4016-B0FA-2CA9618B587E}" type="slidenum">
              <a:rPr lang="en-US" altLang="en-US"/>
              <a:pPr/>
              <a:t>‹#›</a:t>
            </a:fld>
            <a:endParaRPr lang="en-US" altLang="en-US"/>
          </a:p>
        </p:txBody>
      </p:sp>
    </p:spTree>
    <p:extLst>
      <p:ext uri="{BB962C8B-B14F-4D97-AF65-F5344CB8AC3E}">
        <p14:creationId xmlns:p14="http://schemas.microsoft.com/office/powerpoint/2010/main" val="57682411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p:nvSpPr>
        <p:spPr bwMode="auto">
          <a:xfrm>
            <a:off x="44323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fld id="{8242049F-9BB4-4AB4-9C3D-C277248A86DB}" type="slidenum">
              <a:rPr lang="en-US" altLang="en-US"/>
              <a:pPr/>
              <a:t>‹#›</a:t>
            </a:fld>
            <a:endParaRPr lang="en-US" altLang="en-US"/>
          </a:p>
        </p:txBody>
      </p:sp>
      <p:sp>
        <p:nvSpPr>
          <p:cNvPr id="7" name="Footer Placeholder 4"/>
          <p:cNvSpPr>
            <a:spLocks noGrp="1"/>
          </p:cNvSpPr>
          <p:nvPr>
            <p:ph type="ftr" sz="quarter" idx="11"/>
          </p:nvPr>
        </p:nvSpPr>
        <p:spPr>
          <a:xfrm>
            <a:off x="1295400" y="6386513"/>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27767348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14"/>
          <p:cNvSpPr>
            <a:spLocks noGrp="1"/>
          </p:cNvSpPr>
          <p:nvPr>
            <p:ph type="body" sz="quarter" idx="15" hasCustomPrompt="1"/>
          </p:nvPr>
        </p:nvSpPr>
        <p:spPr>
          <a:xfrm>
            <a:off x="559473" y="2717573"/>
            <a:ext cx="5155529" cy="1384995"/>
          </a:xfrm>
          <a:prstGeom prst="rect">
            <a:avLst/>
          </a:prstGeom>
        </p:spPr>
        <p:txBody>
          <a:bodyPr wrap="square" anchor="ctr">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Section divider title </a:t>
            </a:r>
            <a:r>
              <a:rPr lang="en-US" dirty="0" err="1" smtClean="0"/>
              <a:t>arial</a:t>
            </a:r>
            <a:r>
              <a:rPr lang="en-US" dirty="0" smtClean="0"/>
              <a:t> bold 28pt red caps </a:t>
            </a:r>
            <a:r>
              <a:rPr lang="en-US" dirty="0" err="1" smtClean="0"/>
              <a:t>vert</a:t>
            </a:r>
            <a:r>
              <a:rPr lang="en-US" dirty="0" smtClean="0"/>
              <a:t> centered</a:t>
            </a:r>
          </a:p>
        </p:txBody>
      </p:sp>
      <p:pic>
        <p:nvPicPr>
          <p:cNvPr id="8" name="Picture 7"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6407046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p:nvSpPr>
        <p:spPr bwMode="auto">
          <a:xfrm>
            <a:off x="38227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a:xfrm>
            <a:off x="457200" y="274638"/>
            <a:ext cx="73279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vl1pPr>
          </a:lstStyle>
          <a:p>
            <a:fld id="{63E309F5-3366-46C3-A2E9-5567F89BFCEE}" type="slidenum">
              <a:rPr lang="en-US" altLang="en-US"/>
              <a:pPr/>
              <a:t>‹#›</a:t>
            </a:fld>
            <a:endParaRPr lang="en-US" altLang="en-US"/>
          </a:p>
        </p:txBody>
      </p:sp>
      <p:sp>
        <p:nvSpPr>
          <p:cNvPr id="7" name="Footer Placeholder 4"/>
          <p:cNvSpPr>
            <a:spLocks noGrp="1"/>
          </p:cNvSpPr>
          <p:nvPr>
            <p:ph type="ftr" sz="quarter" idx="11"/>
          </p:nvPr>
        </p:nvSpPr>
        <p:spPr>
          <a:xfrm>
            <a:off x="457200" y="6378575"/>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328275846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accent2"/>
        </a:solidFill>
        <a:effectLst/>
      </p:bgPr>
    </p:bg>
    <p:spTree>
      <p:nvGrpSpPr>
        <p:cNvPr id="1" name=""/>
        <p:cNvGrpSpPr/>
        <p:nvPr/>
      </p:nvGrpSpPr>
      <p:grpSpPr>
        <a:xfrm>
          <a:off x="0" y="0"/>
          <a:ext cx="0" cy="0"/>
          <a:chOff x="0" y="0"/>
          <a:chExt cx="0" cy="0"/>
        </a:xfrm>
      </p:grpSpPr>
      <p:pic>
        <p:nvPicPr>
          <p:cNvPr id="3" name="Picture 6" descr="ul_patter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9" y="2532888"/>
            <a:ext cx="7984403" cy="1600200"/>
          </a:xfrm>
        </p:spPr>
        <p:txBody>
          <a:bodyPr/>
          <a:lstStyle>
            <a:lvl1pPr algn="l">
              <a:defRPr sz="30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57891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p:txBody>
          <a:bodyPr/>
          <a:lstStyle>
            <a:lvl1pPr>
              <a:defRPr/>
            </a:lvl1pPr>
          </a:lstStyle>
          <a:p>
            <a:fld id="{9DE6844B-A50B-4956-8BDA-602E94131EB2}" type="slidenum">
              <a:rPr lang="en-US" altLang="en-US"/>
              <a:pPr/>
              <a:t>‹#›</a:t>
            </a:fld>
            <a:endParaRPr lang="en-US" altLang="en-US"/>
          </a:p>
        </p:txBody>
      </p:sp>
    </p:spTree>
    <p:extLst>
      <p:ext uri="{BB962C8B-B14F-4D97-AF65-F5344CB8AC3E}">
        <p14:creationId xmlns:p14="http://schemas.microsoft.com/office/powerpoint/2010/main" val="4940694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2"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p:cNvSpPr txBox="1">
            <a:spLocks/>
          </p:cNvSpPr>
          <p:nvPr/>
        </p:nvSpPr>
        <p:spPr bwMode="auto">
          <a:xfrm>
            <a:off x="44323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4" name="Slide Number Placeholder 3"/>
          <p:cNvSpPr>
            <a:spLocks noGrp="1"/>
          </p:cNvSpPr>
          <p:nvPr>
            <p:ph type="sldNum" sz="quarter" idx="10"/>
          </p:nvPr>
        </p:nvSpPr>
        <p:spPr/>
        <p:txBody>
          <a:bodyPr/>
          <a:lstStyle>
            <a:lvl1pPr>
              <a:defRPr/>
            </a:lvl1pPr>
          </a:lstStyle>
          <a:p>
            <a:fld id="{63600885-375C-448A-980C-0F32FD0C296E}" type="slidenum">
              <a:rPr lang="en-US" altLang="en-US"/>
              <a:pPr/>
              <a:t>‹#›</a:t>
            </a:fld>
            <a:endParaRPr lang="en-US" altLang="en-US"/>
          </a:p>
        </p:txBody>
      </p:sp>
      <p:sp>
        <p:nvSpPr>
          <p:cNvPr id="5" name="Footer Placeholder 4"/>
          <p:cNvSpPr>
            <a:spLocks noGrp="1"/>
          </p:cNvSpPr>
          <p:nvPr>
            <p:ph type="ftr" sz="quarter" idx="11"/>
          </p:nvPr>
        </p:nvSpPr>
        <p:spPr>
          <a:xfrm>
            <a:off x="1295400" y="6386513"/>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248542395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pic>
        <p:nvPicPr>
          <p:cNvPr id="2"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10"/>
          </p:nvPr>
        </p:nvSpPr>
        <p:spPr/>
        <p:txBody>
          <a:bodyPr/>
          <a:lstStyle>
            <a:lvl1pPr>
              <a:defRPr/>
            </a:lvl1pPr>
          </a:lstStyle>
          <a:p>
            <a:fld id="{0F853C74-1CFD-43F0-A673-13733D2BC013}" type="slidenum">
              <a:rPr lang="en-US" altLang="en-US"/>
              <a:pPr/>
              <a:t>‹#›</a:t>
            </a:fld>
            <a:endParaRPr lang="en-US" altLang="en-US"/>
          </a:p>
        </p:txBody>
      </p:sp>
    </p:spTree>
    <p:extLst>
      <p:ext uri="{BB962C8B-B14F-4D97-AF65-F5344CB8AC3E}">
        <p14:creationId xmlns:p14="http://schemas.microsoft.com/office/powerpoint/2010/main" val="293213703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4">
    <p:spTree>
      <p:nvGrpSpPr>
        <p:cNvPr id="1" name=""/>
        <p:cNvGrpSpPr/>
        <p:nvPr/>
      </p:nvGrpSpPr>
      <p:grpSpPr>
        <a:xfrm>
          <a:off x="0" y="0"/>
          <a:ext cx="0" cy="0"/>
          <a:chOff x="0" y="0"/>
          <a:chExt cx="0" cy="0"/>
        </a:xfrm>
      </p:grpSpPr>
      <p:pic>
        <p:nvPicPr>
          <p:cNvPr id="2"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4"/>
          <p:cNvSpPr txBox="1">
            <a:spLocks/>
          </p:cNvSpPr>
          <p:nvPr/>
        </p:nvSpPr>
        <p:spPr bwMode="auto">
          <a:xfrm>
            <a:off x="38227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4" name="Slide Number Placeholder 3"/>
          <p:cNvSpPr>
            <a:spLocks noGrp="1"/>
          </p:cNvSpPr>
          <p:nvPr>
            <p:ph type="sldNum" sz="quarter" idx="10"/>
          </p:nvPr>
        </p:nvSpPr>
        <p:spPr/>
        <p:txBody>
          <a:bodyPr/>
          <a:lstStyle>
            <a:lvl1pPr>
              <a:defRPr/>
            </a:lvl1pPr>
          </a:lstStyle>
          <a:p>
            <a:fld id="{1D1F9FE4-48BE-45DD-BB1B-20C316D00B30}" type="slidenum">
              <a:rPr lang="en-US" altLang="en-US"/>
              <a:pPr/>
              <a:t>‹#›</a:t>
            </a:fld>
            <a:endParaRPr lang="en-US" altLang="en-US"/>
          </a:p>
        </p:txBody>
      </p:sp>
      <p:sp>
        <p:nvSpPr>
          <p:cNvPr id="5" name="Footer Placeholder 4"/>
          <p:cNvSpPr>
            <a:spLocks noGrp="1"/>
          </p:cNvSpPr>
          <p:nvPr>
            <p:ph type="ftr" sz="quarter" idx="11"/>
          </p:nvPr>
        </p:nvSpPr>
        <p:spPr>
          <a:xfrm>
            <a:off x="457200" y="6378575"/>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42688727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4"/>
          <p:cNvSpPr>
            <a:spLocks noGrp="1"/>
          </p:cNvSpPr>
          <p:nvPr>
            <p:ph type="sldNum" sz="quarter" idx="10"/>
          </p:nvPr>
        </p:nvSpPr>
        <p:spPr/>
        <p:txBody>
          <a:bodyPr/>
          <a:lstStyle>
            <a:lvl1pPr>
              <a:defRPr/>
            </a:lvl1pPr>
          </a:lstStyle>
          <a:p>
            <a:fld id="{DEE9BDBE-6C04-4324-9849-D4C26F9FE89D}" type="slidenum">
              <a:rPr lang="en-US" altLang="en-US"/>
              <a:pPr/>
              <a:t>‹#›</a:t>
            </a:fld>
            <a:endParaRPr lang="en-US" altLang="en-US"/>
          </a:p>
        </p:txBody>
      </p:sp>
    </p:spTree>
    <p:extLst>
      <p:ext uri="{BB962C8B-B14F-4D97-AF65-F5344CB8AC3E}">
        <p14:creationId xmlns:p14="http://schemas.microsoft.com/office/powerpoint/2010/main" val="336188990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2">
    <p:spTree>
      <p:nvGrpSpPr>
        <p:cNvPr id="1" name=""/>
        <p:cNvGrpSpPr/>
        <p:nvPr/>
      </p:nvGrpSpPr>
      <p:grpSpPr>
        <a:xfrm>
          <a:off x="0" y="0"/>
          <a:ext cx="0" cy="0"/>
          <a:chOff x="0" y="0"/>
          <a:chExt cx="0" cy="0"/>
        </a:xfrm>
      </p:grpSpPr>
      <p:pic>
        <p:nvPicPr>
          <p:cNvPr id="3"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p:cNvSpPr txBox="1">
            <a:spLocks/>
          </p:cNvSpPr>
          <p:nvPr/>
        </p:nvSpPr>
        <p:spPr bwMode="auto">
          <a:xfrm>
            <a:off x="44323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0"/>
          </p:nvPr>
        </p:nvSpPr>
        <p:spPr/>
        <p:txBody>
          <a:bodyPr/>
          <a:lstStyle>
            <a:lvl1pPr>
              <a:defRPr/>
            </a:lvl1pPr>
          </a:lstStyle>
          <a:p>
            <a:fld id="{62084F47-FF49-473D-AB75-67601A38BCAC}" type="slidenum">
              <a:rPr lang="en-US" altLang="en-US"/>
              <a:pPr/>
              <a:t>‹#›</a:t>
            </a:fld>
            <a:endParaRPr lang="en-US" altLang="en-US"/>
          </a:p>
        </p:txBody>
      </p:sp>
      <p:sp>
        <p:nvSpPr>
          <p:cNvPr id="6" name="Footer Placeholder 4"/>
          <p:cNvSpPr>
            <a:spLocks noGrp="1"/>
          </p:cNvSpPr>
          <p:nvPr>
            <p:ph type="ftr" sz="quarter" idx="11"/>
          </p:nvPr>
        </p:nvSpPr>
        <p:spPr>
          <a:xfrm>
            <a:off x="1295400" y="6386513"/>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373732504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3">
    <p:spTree>
      <p:nvGrpSpPr>
        <p:cNvPr id="1" name=""/>
        <p:cNvGrpSpPr/>
        <p:nvPr/>
      </p:nvGrpSpPr>
      <p:grpSpPr>
        <a:xfrm>
          <a:off x="0" y="0"/>
          <a:ext cx="0" cy="0"/>
          <a:chOff x="0" y="0"/>
          <a:chExt cx="0" cy="0"/>
        </a:xfrm>
      </p:grpSpPr>
      <p:pic>
        <p:nvPicPr>
          <p:cNvPr id="3"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588250" cy="1143000"/>
          </a:xfrm>
        </p:spPr>
        <p:txBody>
          <a:bodyPr/>
          <a:lstStyle/>
          <a:p>
            <a:r>
              <a:rPr lang="en-US" smtClean="0"/>
              <a:t>Click to edit Master title style</a:t>
            </a:r>
            <a:endParaRPr lang="en-US" dirty="0"/>
          </a:p>
        </p:txBody>
      </p:sp>
      <p:sp>
        <p:nvSpPr>
          <p:cNvPr id="4" name="Slide Number Placeholder 4"/>
          <p:cNvSpPr>
            <a:spLocks noGrp="1"/>
          </p:cNvSpPr>
          <p:nvPr>
            <p:ph type="sldNum" sz="quarter" idx="10"/>
          </p:nvPr>
        </p:nvSpPr>
        <p:spPr/>
        <p:txBody>
          <a:bodyPr/>
          <a:lstStyle>
            <a:lvl1pPr>
              <a:defRPr/>
            </a:lvl1pPr>
          </a:lstStyle>
          <a:p>
            <a:fld id="{FE92A6EF-E435-4529-AB25-383426B7E474}" type="slidenum">
              <a:rPr lang="en-US" altLang="en-US"/>
              <a:pPr/>
              <a:t>‹#›</a:t>
            </a:fld>
            <a:endParaRPr lang="en-US" altLang="en-US"/>
          </a:p>
        </p:txBody>
      </p:sp>
    </p:spTree>
    <p:extLst>
      <p:ext uri="{BB962C8B-B14F-4D97-AF65-F5344CB8AC3E}">
        <p14:creationId xmlns:p14="http://schemas.microsoft.com/office/powerpoint/2010/main" val="30840431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4">
    <p:spTree>
      <p:nvGrpSpPr>
        <p:cNvPr id="1" name=""/>
        <p:cNvGrpSpPr/>
        <p:nvPr/>
      </p:nvGrpSpPr>
      <p:grpSpPr>
        <a:xfrm>
          <a:off x="0" y="0"/>
          <a:ext cx="0" cy="0"/>
          <a:chOff x="0" y="0"/>
          <a:chExt cx="0" cy="0"/>
        </a:xfrm>
      </p:grpSpPr>
      <p:pic>
        <p:nvPicPr>
          <p:cNvPr id="3"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4"/>
          <p:cNvSpPr txBox="1">
            <a:spLocks/>
          </p:cNvSpPr>
          <p:nvPr/>
        </p:nvSpPr>
        <p:spPr bwMode="auto">
          <a:xfrm>
            <a:off x="38227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a:xfrm>
            <a:off x="457200" y="274638"/>
            <a:ext cx="7588250" cy="1143000"/>
          </a:xfrm>
        </p:spPr>
        <p:txBody>
          <a:bodyPr/>
          <a:lstStyle/>
          <a:p>
            <a:r>
              <a:rPr lang="en-US" smtClean="0"/>
              <a:t>Click to edit Master title style</a:t>
            </a:r>
            <a:endParaRPr lang="en-US" dirty="0"/>
          </a:p>
        </p:txBody>
      </p:sp>
      <p:sp>
        <p:nvSpPr>
          <p:cNvPr id="5" name="Slide Number Placeholder 4"/>
          <p:cNvSpPr>
            <a:spLocks noGrp="1"/>
          </p:cNvSpPr>
          <p:nvPr>
            <p:ph type="sldNum" sz="quarter" idx="10"/>
          </p:nvPr>
        </p:nvSpPr>
        <p:spPr/>
        <p:txBody>
          <a:bodyPr/>
          <a:lstStyle>
            <a:lvl1pPr>
              <a:defRPr/>
            </a:lvl1pPr>
          </a:lstStyle>
          <a:p>
            <a:fld id="{3FDDEAC2-022F-44A5-887E-3A69C0269224}" type="slidenum">
              <a:rPr lang="en-US" altLang="en-US"/>
              <a:pPr/>
              <a:t>‹#›</a:t>
            </a:fld>
            <a:endParaRPr lang="en-US" altLang="en-US"/>
          </a:p>
        </p:txBody>
      </p:sp>
      <p:sp>
        <p:nvSpPr>
          <p:cNvPr id="6" name="Footer Placeholder 4"/>
          <p:cNvSpPr>
            <a:spLocks noGrp="1"/>
          </p:cNvSpPr>
          <p:nvPr>
            <p:ph type="ftr" sz="quarter" idx="11"/>
          </p:nvPr>
        </p:nvSpPr>
        <p:spPr>
          <a:xfrm>
            <a:off x="457200" y="6378575"/>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3486762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UL Patter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6858000" y="0"/>
            <a:ext cx="2286000" cy="6858000"/>
          </a:xfrm>
          <a:prstGeom prst="rect">
            <a:avLst/>
          </a:prstGeom>
        </p:spPr>
      </p:pic>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7" name="Text Placeholder 14"/>
          <p:cNvSpPr>
            <a:spLocks noGrp="1"/>
          </p:cNvSpPr>
          <p:nvPr>
            <p:ph type="body" sz="quarter" idx="15" hasCustomPrompt="1"/>
          </p:nvPr>
        </p:nvSpPr>
        <p:spPr>
          <a:xfrm>
            <a:off x="559473" y="2717573"/>
            <a:ext cx="5155529" cy="1384995"/>
          </a:xfrm>
          <a:prstGeom prst="rect">
            <a:avLst/>
          </a:prstGeom>
        </p:spPr>
        <p:txBody>
          <a:bodyPr wrap="square" anchor="ctr">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Section divider title </a:t>
            </a:r>
            <a:r>
              <a:rPr lang="en-US" dirty="0" err="1" smtClean="0"/>
              <a:t>arial</a:t>
            </a:r>
            <a:r>
              <a:rPr lang="en-US" dirty="0" smtClean="0"/>
              <a:t> bold 28pt red caps </a:t>
            </a:r>
            <a:r>
              <a:rPr lang="en-US" dirty="0" err="1" smtClean="0"/>
              <a:t>vert</a:t>
            </a:r>
            <a:r>
              <a:rPr lang="en-US" dirty="0" smtClean="0"/>
              <a:t> centered</a:t>
            </a:r>
          </a:p>
        </p:txBody>
      </p:sp>
      <p:pic>
        <p:nvPicPr>
          <p:cNvPr id="9" name="Picture 8" descr="UL-Logo-Red.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76781000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marL="0" indent="0">
              <a:lnSpc>
                <a:spcPct val="100000"/>
              </a:lnSpc>
              <a:spcBef>
                <a:spcPts val="1200"/>
              </a:spcBef>
              <a:defRPr sz="2000"/>
            </a:lvl1pPr>
            <a:lvl2pPr>
              <a:lnSpc>
                <a:spcPct val="100000"/>
              </a:lnSpc>
              <a:spcBef>
                <a:spcPts val="1200"/>
              </a:spcBef>
              <a:buFont typeface="Arial" pitchFamily="34" charset="0"/>
              <a:buChar char="•"/>
              <a:defRPr sz="1800"/>
            </a:lvl2pPr>
            <a:lvl3pPr>
              <a:lnSpc>
                <a:spcPct val="100000"/>
              </a:lnSpc>
              <a:spcBef>
                <a:spcPts val="1200"/>
              </a:spcBef>
              <a:buFont typeface="Arial" pitchFamily="34" charset="0"/>
              <a:buChar char="−"/>
              <a:defRPr sz="1600"/>
            </a:lvl3pPr>
            <a:lvl4pPr>
              <a:lnSpc>
                <a:spcPct val="100000"/>
              </a:lnSpc>
              <a:spcBef>
                <a:spcPts val="1200"/>
              </a:spcBef>
              <a:buFont typeface="Arial" pitchFamily="34" charset="0"/>
              <a:buChar char="−"/>
              <a:defRPr sz="1600"/>
            </a:lvl4pPr>
            <a:lvl5pPr>
              <a:lnSpc>
                <a:spcPct val="100000"/>
              </a:lnSpc>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marL="0" indent="0">
              <a:spcBef>
                <a:spcPts val="1200"/>
              </a:spcBef>
              <a:defRPr sz="2000"/>
            </a:lvl1pPr>
            <a:lvl2pPr>
              <a:spcBef>
                <a:spcPts val="1200"/>
              </a:spcBef>
              <a:buFont typeface="Arial" pitchFamily="34" charset="0"/>
              <a:buChar char="•"/>
              <a:defRPr sz="1800"/>
            </a:lvl2pPr>
            <a:lvl3pPr>
              <a:spcBef>
                <a:spcPts val="1200"/>
              </a:spcBef>
              <a:buFont typeface="Arial" pitchFamily="34" charset="0"/>
              <a:buChar char="‒"/>
              <a:defRPr sz="1600"/>
            </a:lvl3pPr>
            <a:lvl4pPr>
              <a:spcBef>
                <a:spcPts val="1200"/>
              </a:spcBef>
              <a:buFont typeface="Arial" pitchFamily="34" charset="0"/>
              <a:buChar char="‒"/>
              <a:defRPr sz="1600"/>
            </a:lvl4pPr>
            <a:lvl5pPr>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fld id="{D3E16D0E-7C2E-4E75-8762-E4AD0DD13EBC}" type="slidenum">
              <a:rPr lang="en-US" altLang="en-US"/>
              <a:pPr/>
              <a:t>‹#›</a:t>
            </a:fld>
            <a:endParaRPr lang="en-US" altLang="en-US"/>
          </a:p>
        </p:txBody>
      </p:sp>
    </p:spTree>
    <p:extLst>
      <p:ext uri="{BB962C8B-B14F-4D97-AF65-F5344CB8AC3E}">
        <p14:creationId xmlns:p14="http://schemas.microsoft.com/office/powerpoint/2010/main" val="133325113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pic>
        <p:nvPicPr>
          <p:cNvPr id="5"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59513"/>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p:nvSpPr>
        <p:spPr bwMode="auto">
          <a:xfrm>
            <a:off x="44323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marL="0" indent="0">
              <a:lnSpc>
                <a:spcPct val="100000"/>
              </a:lnSpc>
              <a:spcBef>
                <a:spcPts val="1200"/>
              </a:spcBef>
              <a:defRPr sz="2000"/>
            </a:lvl1pPr>
            <a:lvl2pPr>
              <a:lnSpc>
                <a:spcPct val="100000"/>
              </a:lnSpc>
              <a:spcBef>
                <a:spcPts val="1200"/>
              </a:spcBef>
              <a:buFont typeface="Arial" pitchFamily="34" charset="0"/>
              <a:buChar char="•"/>
              <a:defRPr sz="1800"/>
            </a:lvl2pPr>
            <a:lvl3pPr>
              <a:lnSpc>
                <a:spcPct val="100000"/>
              </a:lnSpc>
              <a:spcBef>
                <a:spcPts val="1200"/>
              </a:spcBef>
              <a:buFont typeface="Arial" pitchFamily="34" charset="0"/>
              <a:buChar char="−"/>
              <a:defRPr sz="1600"/>
            </a:lvl3pPr>
            <a:lvl4pPr>
              <a:lnSpc>
                <a:spcPct val="100000"/>
              </a:lnSpc>
              <a:spcBef>
                <a:spcPts val="1200"/>
              </a:spcBef>
              <a:buFont typeface="Arial" pitchFamily="34" charset="0"/>
              <a:buChar char="−"/>
              <a:defRPr sz="1600"/>
            </a:lvl4pPr>
            <a:lvl5pPr>
              <a:lnSpc>
                <a:spcPct val="100000"/>
              </a:lnSpc>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marL="0" indent="0">
              <a:spcBef>
                <a:spcPts val="1200"/>
              </a:spcBef>
              <a:defRPr sz="2000"/>
            </a:lvl1pPr>
            <a:lvl2pPr>
              <a:spcBef>
                <a:spcPts val="1200"/>
              </a:spcBef>
              <a:buFont typeface="Arial" pitchFamily="34" charset="0"/>
              <a:buChar char="•"/>
              <a:defRPr sz="1800"/>
            </a:lvl2pPr>
            <a:lvl3pPr>
              <a:spcBef>
                <a:spcPts val="1200"/>
              </a:spcBef>
              <a:buFont typeface="Arial" pitchFamily="34" charset="0"/>
              <a:buChar char="‒"/>
              <a:defRPr sz="1600"/>
            </a:lvl3pPr>
            <a:lvl4pPr>
              <a:spcBef>
                <a:spcPts val="1200"/>
              </a:spcBef>
              <a:buFont typeface="Arial" pitchFamily="34" charset="0"/>
              <a:buChar char="‒"/>
              <a:defRPr sz="1600"/>
            </a:lvl4pPr>
            <a:lvl5pPr>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lvl1pPr>
              <a:defRPr/>
            </a:lvl1pPr>
          </a:lstStyle>
          <a:p>
            <a:fld id="{5D1FBC71-8847-415D-9216-0064A04C529A}" type="slidenum">
              <a:rPr lang="en-US" altLang="en-US"/>
              <a:pPr/>
              <a:t>‹#›</a:t>
            </a:fld>
            <a:endParaRPr lang="en-US" altLang="en-US"/>
          </a:p>
        </p:txBody>
      </p:sp>
      <p:sp>
        <p:nvSpPr>
          <p:cNvPr id="8" name="Footer Placeholder 4"/>
          <p:cNvSpPr>
            <a:spLocks noGrp="1"/>
          </p:cNvSpPr>
          <p:nvPr>
            <p:ph type="ftr" sz="quarter" idx="11"/>
          </p:nvPr>
        </p:nvSpPr>
        <p:spPr>
          <a:xfrm>
            <a:off x="1295400" y="6386513"/>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42076327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5"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758825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marL="0" indent="0">
              <a:lnSpc>
                <a:spcPct val="100000"/>
              </a:lnSpc>
              <a:spcBef>
                <a:spcPts val="1200"/>
              </a:spcBef>
              <a:defRPr sz="2000"/>
            </a:lvl1pPr>
            <a:lvl2pPr>
              <a:lnSpc>
                <a:spcPct val="100000"/>
              </a:lnSpc>
              <a:spcBef>
                <a:spcPts val="1200"/>
              </a:spcBef>
              <a:buFont typeface="Arial" pitchFamily="34" charset="0"/>
              <a:buChar char="•"/>
              <a:defRPr sz="1800"/>
            </a:lvl2pPr>
            <a:lvl3pPr>
              <a:lnSpc>
                <a:spcPct val="100000"/>
              </a:lnSpc>
              <a:spcBef>
                <a:spcPts val="1200"/>
              </a:spcBef>
              <a:buFont typeface="Arial" pitchFamily="34" charset="0"/>
              <a:buChar char="−"/>
              <a:defRPr sz="1600"/>
            </a:lvl3pPr>
            <a:lvl4pPr>
              <a:lnSpc>
                <a:spcPct val="100000"/>
              </a:lnSpc>
              <a:spcBef>
                <a:spcPts val="1200"/>
              </a:spcBef>
              <a:buFont typeface="Arial" pitchFamily="34" charset="0"/>
              <a:buChar char="−"/>
              <a:defRPr sz="1600"/>
            </a:lvl4pPr>
            <a:lvl5pPr>
              <a:lnSpc>
                <a:spcPct val="100000"/>
              </a:lnSpc>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marL="0" indent="0">
              <a:spcBef>
                <a:spcPts val="1200"/>
              </a:spcBef>
              <a:defRPr sz="2000"/>
            </a:lvl1pPr>
            <a:lvl2pPr>
              <a:spcBef>
                <a:spcPts val="1200"/>
              </a:spcBef>
              <a:buFont typeface="Arial" pitchFamily="34" charset="0"/>
              <a:buChar char="•"/>
              <a:defRPr sz="1800"/>
            </a:lvl2pPr>
            <a:lvl3pPr>
              <a:spcBef>
                <a:spcPts val="1200"/>
              </a:spcBef>
              <a:buFont typeface="Arial" pitchFamily="34" charset="0"/>
              <a:buChar char="‒"/>
              <a:defRPr sz="1600"/>
            </a:lvl3pPr>
            <a:lvl4pPr>
              <a:spcBef>
                <a:spcPts val="1200"/>
              </a:spcBef>
              <a:buFont typeface="Arial" pitchFamily="34" charset="0"/>
              <a:buChar char="‒"/>
              <a:defRPr sz="1600"/>
            </a:lvl4pPr>
            <a:lvl5pPr>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6"/>
          <p:cNvSpPr>
            <a:spLocks noGrp="1"/>
          </p:cNvSpPr>
          <p:nvPr>
            <p:ph type="sldNum" sz="quarter" idx="10"/>
          </p:nvPr>
        </p:nvSpPr>
        <p:spPr/>
        <p:txBody>
          <a:bodyPr/>
          <a:lstStyle>
            <a:lvl1pPr>
              <a:defRPr/>
            </a:lvl1pPr>
          </a:lstStyle>
          <a:p>
            <a:fld id="{6B8BAE22-3153-49C9-B286-11769BBBF094}" type="slidenum">
              <a:rPr lang="en-US" altLang="en-US"/>
              <a:pPr/>
              <a:t>‹#›</a:t>
            </a:fld>
            <a:endParaRPr lang="en-US" altLang="en-US"/>
          </a:p>
        </p:txBody>
      </p:sp>
    </p:spTree>
    <p:extLst>
      <p:ext uri="{BB962C8B-B14F-4D97-AF65-F5344CB8AC3E}">
        <p14:creationId xmlns:p14="http://schemas.microsoft.com/office/powerpoint/2010/main" val="380724991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4">
    <p:spTree>
      <p:nvGrpSpPr>
        <p:cNvPr id="1" name=""/>
        <p:cNvGrpSpPr/>
        <p:nvPr/>
      </p:nvGrpSpPr>
      <p:grpSpPr>
        <a:xfrm>
          <a:off x="0" y="0"/>
          <a:ext cx="0" cy="0"/>
          <a:chOff x="0" y="0"/>
          <a:chExt cx="0" cy="0"/>
        </a:xfrm>
      </p:grpSpPr>
      <p:pic>
        <p:nvPicPr>
          <p:cNvPr id="5" name="Picture 4"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5450" y="328613"/>
            <a:ext cx="6492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p:nvSpPr>
        <p:spPr bwMode="auto">
          <a:xfrm>
            <a:off x="3822700" y="6386513"/>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Disclaimer goes here</a:t>
            </a:r>
          </a:p>
        </p:txBody>
      </p:sp>
      <p:sp>
        <p:nvSpPr>
          <p:cNvPr id="2" name="Title 1"/>
          <p:cNvSpPr>
            <a:spLocks noGrp="1"/>
          </p:cNvSpPr>
          <p:nvPr>
            <p:ph type="title"/>
          </p:nvPr>
        </p:nvSpPr>
        <p:spPr>
          <a:xfrm>
            <a:off x="457200" y="274638"/>
            <a:ext cx="758825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marL="0" indent="0">
              <a:lnSpc>
                <a:spcPct val="100000"/>
              </a:lnSpc>
              <a:spcBef>
                <a:spcPts val="1200"/>
              </a:spcBef>
              <a:defRPr sz="2000"/>
            </a:lvl1pPr>
            <a:lvl2pPr>
              <a:lnSpc>
                <a:spcPct val="100000"/>
              </a:lnSpc>
              <a:spcBef>
                <a:spcPts val="1200"/>
              </a:spcBef>
              <a:buFont typeface="Arial" pitchFamily="34" charset="0"/>
              <a:buChar char="•"/>
              <a:defRPr sz="1800"/>
            </a:lvl2pPr>
            <a:lvl3pPr>
              <a:lnSpc>
                <a:spcPct val="100000"/>
              </a:lnSpc>
              <a:spcBef>
                <a:spcPts val="1200"/>
              </a:spcBef>
              <a:buFont typeface="Arial" pitchFamily="34" charset="0"/>
              <a:buChar char="−"/>
              <a:defRPr sz="1600"/>
            </a:lvl3pPr>
            <a:lvl4pPr>
              <a:lnSpc>
                <a:spcPct val="100000"/>
              </a:lnSpc>
              <a:spcBef>
                <a:spcPts val="1200"/>
              </a:spcBef>
              <a:buFont typeface="Arial" pitchFamily="34" charset="0"/>
              <a:buChar char="−"/>
              <a:defRPr sz="1600"/>
            </a:lvl4pPr>
            <a:lvl5pPr>
              <a:lnSpc>
                <a:spcPct val="100000"/>
              </a:lnSpc>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marL="0" indent="0">
              <a:spcBef>
                <a:spcPts val="1200"/>
              </a:spcBef>
              <a:defRPr sz="2000"/>
            </a:lvl1pPr>
            <a:lvl2pPr>
              <a:spcBef>
                <a:spcPts val="1200"/>
              </a:spcBef>
              <a:buFont typeface="Arial" pitchFamily="34" charset="0"/>
              <a:buChar char="•"/>
              <a:defRPr sz="1800"/>
            </a:lvl2pPr>
            <a:lvl3pPr>
              <a:spcBef>
                <a:spcPts val="1200"/>
              </a:spcBef>
              <a:buFont typeface="Arial" pitchFamily="34" charset="0"/>
              <a:buChar char="‒"/>
              <a:defRPr sz="1600"/>
            </a:lvl3pPr>
            <a:lvl4pPr>
              <a:spcBef>
                <a:spcPts val="1200"/>
              </a:spcBef>
              <a:buFont typeface="Arial" pitchFamily="34" charset="0"/>
              <a:buChar char="‒"/>
              <a:defRPr sz="1600"/>
            </a:lvl4pPr>
            <a:lvl5pPr>
              <a:spcBef>
                <a:spcPts val="1200"/>
              </a:spcBef>
              <a:buFont typeface="Arial" pitchFamily="34" charset="0"/>
              <a:buChar cha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lvl1pPr>
              <a:defRPr/>
            </a:lvl1pPr>
          </a:lstStyle>
          <a:p>
            <a:fld id="{3A3AACC6-5C73-486F-9ACC-A9133929F44B}" type="slidenum">
              <a:rPr lang="en-US" altLang="en-US"/>
              <a:pPr/>
              <a:t>‹#›</a:t>
            </a:fld>
            <a:endParaRPr lang="en-US" altLang="en-US"/>
          </a:p>
        </p:txBody>
      </p:sp>
      <p:sp>
        <p:nvSpPr>
          <p:cNvPr id="8" name="Footer Placeholder 4"/>
          <p:cNvSpPr>
            <a:spLocks noGrp="1"/>
          </p:cNvSpPr>
          <p:nvPr>
            <p:ph type="ftr" sz="quarter" idx="11"/>
          </p:nvPr>
        </p:nvSpPr>
        <p:spPr>
          <a:xfrm>
            <a:off x="457200" y="6378575"/>
            <a:ext cx="2895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00000"/>
                </a:solidFill>
                <a:latin typeface="Arial" charset="0"/>
                <a:ea typeface="Geneva" charset="0"/>
                <a:cs typeface="Geneva" charset="0"/>
              </a:defRPr>
            </a:lvl1pPr>
          </a:lstStyle>
          <a:p>
            <a:pPr>
              <a:defRPr/>
            </a:pPr>
            <a:r>
              <a:rPr lang="en-US"/>
              <a:t>UL Advanced Red</a:t>
            </a:r>
          </a:p>
        </p:txBody>
      </p:sp>
    </p:spTree>
    <p:extLst>
      <p:ext uri="{BB962C8B-B14F-4D97-AF65-F5344CB8AC3E}">
        <p14:creationId xmlns:p14="http://schemas.microsoft.com/office/powerpoint/2010/main" val="136447778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Red">
    <p:bg>
      <p:bgPr>
        <a:solidFill>
          <a:schemeClr val="accent2"/>
        </a:solidFill>
        <a:effectLst/>
      </p:bgPr>
    </p:bg>
    <p:spTree>
      <p:nvGrpSpPr>
        <p:cNvPr id="1" name=""/>
        <p:cNvGrpSpPr/>
        <p:nvPr/>
      </p:nvGrpSpPr>
      <p:grpSpPr>
        <a:xfrm>
          <a:off x="0" y="0"/>
          <a:ext cx="0" cy="0"/>
          <a:chOff x="0" y="0"/>
          <a:chExt cx="0" cy="0"/>
        </a:xfrm>
      </p:grpSpPr>
      <p:pic>
        <p:nvPicPr>
          <p:cNvPr id="3" name="Picture 4" descr="UL Whi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2413" y="482600"/>
            <a:ext cx="81438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88365"/>
            <a:ext cx="5486400" cy="1145591"/>
          </a:xfrm>
        </p:spPr>
        <p:txBody>
          <a:bodyPr/>
          <a:lstStyle>
            <a:lvl1pPr algn="l">
              <a:defRPr sz="30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90063467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White">
    <p:spTree>
      <p:nvGrpSpPr>
        <p:cNvPr id="1" name=""/>
        <p:cNvGrpSpPr/>
        <p:nvPr/>
      </p:nvGrpSpPr>
      <p:grpSpPr>
        <a:xfrm>
          <a:off x="0" y="0"/>
          <a:ext cx="0" cy="0"/>
          <a:chOff x="0" y="0"/>
          <a:chExt cx="0" cy="0"/>
        </a:xfrm>
      </p:grpSpPr>
      <p:pic>
        <p:nvPicPr>
          <p:cNvPr id="3" name="Picture 6" descr="UL_Enterprise_red_rgb.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2413" y="488950"/>
            <a:ext cx="8143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88365"/>
            <a:ext cx="5486400" cy="1145591"/>
          </a:xfrm>
        </p:spPr>
        <p:txBody>
          <a:bodyPr/>
          <a:lstStyle>
            <a:lvl1pPr algn="l">
              <a:defRPr sz="3000" b="1" cap="none" baseline="0">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499311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17" name="Text Placeholder 16"/>
          <p:cNvSpPr>
            <a:spLocks noGrp="1"/>
          </p:cNvSpPr>
          <p:nvPr>
            <p:ph type="body" sz="quarter" idx="11" hasCustomPrompt="1"/>
          </p:nvPr>
        </p:nvSpPr>
        <p:spPr>
          <a:xfrm>
            <a:off x="558800" y="1673219"/>
            <a:ext cx="8021638" cy="1908215"/>
          </a:xfrm>
          <a:prstGeom prst="rect">
            <a:avLst/>
          </a:prstGeom>
        </p:spPr>
        <p:txBody>
          <a:bodyPr>
            <a:spAutoFit/>
          </a:bodyPr>
          <a:lstStyle>
            <a:lvl1pPr marL="0" indent="0">
              <a:spcBef>
                <a:spcPts val="0"/>
              </a:spcBef>
              <a:spcAft>
                <a:spcPts val="1200"/>
              </a:spcAft>
              <a:buNone/>
              <a:defRPr sz="1800" b="0" baseline="0">
                <a:latin typeface="Arial"/>
                <a:cs typeface="Arial"/>
              </a:defRPr>
            </a:lvl1pPr>
            <a:lvl2pPr marL="457200" indent="0">
              <a:spcBef>
                <a:spcPts val="0"/>
              </a:spcBef>
              <a:spcAft>
                <a:spcPts val="1200"/>
              </a:spcAft>
              <a:buNone/>
              <a:defRPr sz="1800" b="0">
                <a:latin typeface="Arial"/>
                <a:cs typeface="Arial"/>
              </a:defRPr>
            </a:lvl2pPr>
            <a:lvl3pPr marL="914400" indent="0">
              <a:spcBef>
                <a:spcPts val="0"/>
              </a:spcBef>
              <a:spcAft>
                <a:spcPts val="1200"/>
              </a:spcAft>
              <a:buNone/>
              <a:defRPr sz="1800" b="0">
                <a:latin typeface="Arial"/>
                <a:cs typeface="Arial"/>
              </a:defRPr>
            </a:lvl3pPr>
            <a:lvl4pPr marL="1371600" indent="0">
              <a:spcBef>
                <a:spcPts val="0"/>
              </a:spcBef>
              <a:spcAft>
                <a:spcPts val="1200"/>
              </a:spcAft>
              <a:buNone/>
              <a:defRPr sz="1800" b="0">
                <a:latin typeface="Arial"/>
                <a:cs typeface="Arial"/>
              </a:defRPr>
            </a:lvl4pPr>
            <a:lvl5pPr marL="1828800" indent="0">
              <a:spcBef>
                <a:spcPts val="0"/>
              </a:spcBef>
              <a:spcAft>
                <a:spcPts val="1200"/>
              </a:spcAft>
              <a:buNone/>
              <a:defRPr sz="1800">
                <a:latin typeface="Arial"/>
                <a:cs typeface="Arial"/>
              </a:defRPr>
            </a:lvl5pPr>
          </a:lstStyle>
          <a:p>
            <a:pPr lvl="0"/>
            <a:r>
              <a:rPr lang="en-US" dirty="0" smtClean="0"/>
              <a:t>Main copy Arial 18pt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pic>
        <p:nvPicPr>
          <p:cNvPr id="10" name="Picture 9"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97982865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Divider (Red)">
    <p:spTree>
      <p:nvGrpSpPr>
        <p:cNvPr id="1" name=""/>
        <p:cNvGrpSpPr/>
        <p:nvPr/>
      </p:nvGrpSpPr>
      <p:grpSpPr>
        <a:xfrm>
          <a:off x="0" y="0"/>
          <a:ext cx="0" cy="0"/>
          <a:chOff x="0" y="0"/>
          <a:chExt cx="0" cy="0"/>
        </a:xfrm>
      </p:grpSpPr>
      <p:sp>
        <p:nvSpPr>
          <p:cNvPr id="9" name="Rectangle 8"/>
          <p:cNvSpPr/>
          <p:nvPr userDrawn="1"/>
        </p:nvSpPr>
        <p:spPr>
          <a:xfrm>
            <a:off x="6858000" y="0"/>
            <a:ext cx="2286000" cy="6858000"/>
          </a:xfrm>
          <a:prstGeom prst="rect">
            <a:avLst/>
          </a:prstGeom>
          <a:solidFill>
            <a:srgbClr val="B0172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solidFill>
                  <a:srgbClr val="FFFFFF"/>
                </a:solidFill>
                <a:latin typeface="Arial"/>
                <a:ea typeface="Arial Unicode MS" charset="0"/>
                <a:cs typeface="Arial"/>
              </a:rPr>
              <a:pPr algn="r"/>
              <a:t>‹#›</a:t>
            </a:fld>
            <a:endParaRPr lang="en-US" sz="800" dirty="0">
              <a:solidFill>
                <a:srgbClr val="FFFFFF"/>
              </a:solidFill>
              <a:latin typeface="Arial"/>
              <a:cs typeface="Arial"/>
            </a:endParaRPr>
          </a:p>
        </p:txBody>
      </p:sp>
      <p:sp>
        <p:nvSpPr>
          <p:cNvPr id="7" name="Text Placeholder 14"/>
          <p:cNvSpPr>
            <a:spLocks noGrp="1"/>
          </p:cNvSpPr>
          <p:nvPr>
            <p:ph type="body" sz="quarter" idx="15" hasCustomPrompt="1"/>
          </p:nvPr>
        </p:nvSpPr>
        <p:spPr>
          <a:xfrm>
            <a:off x="559473" y="2717573"/>
            <a:ext cx="5155529" cy="1384995"/>
          </a:xfrm>
          <a:prstGeom prst="rect">
            <a:avLst/>
          </a:prstGeom>
        </p:spPr>
        <p:txBody>
          <a:bodyPr wrap="square" anchor="ctr">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Section divider title </a:t>
            </a:r>
            <a:r>
              <a:rPr lang="en-US" dirty="0" err="1" smtClean="0"/>
              <a:t>arial</a:t>
            </a:r>
            <a:r>
              <a:rPr lang="en-US" dirty="0" smtClean="0"/>
              <a:t> bold 28pt red caps </a:t>
            </a:r>
            <a:r>
              <a:rPr lang="en-US" dirty="0" err="1" smtClean="0"/>
              <a:t>vert</a:t>
            </a:r>
            <a:r>
              <a:rPr lang="en-US" dirty="0" smtClean="0"/>
              <a:t> centered</a:t>
            </a:r>
          </a:p>
        </p:txBody>
      </p:sp>
      <p:pic>
        <p:nvPicPr>
          <p:cNvPr id="8" name="Picture 7"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7041536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sp>
        <p:nvSpPr>
          <p:cNvPr id="9" name="Rectangle 8"/>
          <p:cNvSpPr/>
          <p:nvPr userDrawn="1"/>
        </p:nvSpPr>
        <p:spPr>
          <a:xfrm>
            <a:off x="6858000" y="0"/>
            <a:ext cx="2286000" cy="6858000"/>
          </a:xfrm>
          <a:prstGeom prst="rect">
            <a:avLst/>
          </a:prstGeom>
          <a:solidFill>
            <a:srgbClr val="B0172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4" name="Rectangle 3"/>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6" name="Rectangle 5"/>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solidFill>
                  <a:srgbClr val="FFFFFF"/>
                </a:solidFill>
                <a:latin typeface="Arial"/>
                <a:ea typeface="Arial Unicode MS" charset="0"/>
                <a:cs typeface="Arial"/>
              </a:rPr>
              <a:pPr algn="r"/>
              <a:t>‹#›</a:t>
            </a:fld>
            <a:endParaRPr lang="en-US" sz="800" dirty="0">
              <a:solidFill>
                <a:srgbClr val="FFFFFF"/>
              </a:solidFill>
              <a:latin typeface="Arial"/>
              <a:cs typeface="Arial"/>
            </a:endParaRPr>
          </a:p>
        </p:txBody>
      </p:sp>
      <p:sp>
        <p:nvSpPr>
          <p:cNvPr id="7" name="Text Placeholder 14"/>
          <p:cNvSpPr>
            <a:spLocks noGrp="1"/>
          </p:cNvSpPr>
          <p:nvPr>
            <p:ph type="body" sz="quarter" idx="15" hasCustomPrompt="1"/>
          </p:nvPr>
        </p:nvSpPr>
        <p:spPr>
          <a:xfrm>
            <a:off x="559473" y="2717573"/>
            <a:ext cx="5155529" cy="1384995"/>
          </a:xfrm>
          <a:prstGeom prst="rect">
            <a:avLst/>
          </a:prstGeom>
        </p:spPr>
        <p:txBody>
          <a:bodyPr wrap="square" anchor="ctr">
            <a:spAutoFit/>
          </a:bodyPr>
          <a:lstStyle>
            <a:lvl1pPr marL="0" indent="0">
              <a:buNone/>
              <a:defRPr sz="28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Section divider title </a:t>
            </a:r>
            <a:r>
              <a:rPr lang="en-US" dirty="0" err="1" smtClean="0"/>
              <a:t>arial</a:t>
            </a:r>
            <a:r>
              <a:rPr lang="en-US" dirty="0" smtClean="0"/>
              <a:t> bold 28pt red caps </a:t>
            </a:r>
            <a:r>
              <a:rPr lang="en-US" dirty="0" err="1" smtClean="0"/>
              <a:t>vert</a:t>
            </a:r>
            <a:r>
              <a:rPr lang="en-US" dirty="0" smtClean="0"/>
              <a:t> centered</a:t>
            </a:r>
          </a:p>
        </p:txBody>
      </p:sp>
      <p:pic>
        <p:nvPicPr>
          <p:cNvPr id="8" name="Picture 7"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9081563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6" name="Text Placeholder 14"/>
          <p:cNvSpPr>
            <a:spLocks noGrp="1"/>
          </p:cNvSpPr>
          <p:nvPr>
            <p:ph type="body" sz="quarter" idx="15"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8" name="Rectangle 7"/>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10" name="Rectangle 9"/>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pic>
        <p:nvPicPr>
          <p:cNvPr id="7" name="Picture 6"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4155541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17" name="Text Placeholder 16"/>
          <p:cNvSpPr>
            <a:spLocks noGrp="1"/>
          </p:cNvSpPr>
          <p:nvPr>
            <p:ph type="body" sz="quarter" idx="11" hasCustomPrompt="1"/>
          </p:nvPr>
        </p:nvSpPr>
        <p:spPr>
          <a:xfrm>
            <a:off x="558800" y="1673219"/>
            <a:ext cx="8021638" cy="1908215"/>
          </a:xfrm>
          <a:prstGeom prst="rect">
            <a:avLst/>
          </a:prstGeom>
        </p:spPr>
        <p:txBody>
          <a:bodyPr>
            <a:spAutoFit/>
          </a:bodyPr>
          <a:lstStyle>
            <a:lvl1pPr marL="0" indent="0">
              <a:spcBef>
                <a:spcPts val="0"/>
              </a:spcBef>
              <a:spcAft>
                <a:spcPts val="1200"/>
              </a:spcAft>
              <a:buNone/>
              <a:defRPr sz="1800" b="0" baseline="0">
                <a:latin typeface="Arial"/>
                <a:cs typeface="Arial"/>
              </a:defRPr>
            </a:lvl1pPr>
            <a:lvl2pPr marL="457200" indent="0">
              <a:spcBef>
                <a:spcPts val="0"/>
              </a:spcBef>
              <a:spcAft>
                <a:spcPts val="1200"/>
              </a:spcAft>
              <a:buNone/>
              <a:defRPr sz="1800" b="0">
                <a:latin typeface="Arial"/>
                <a:cs typeface="Arial"/>
              </a:defRPr>
            </a:lvl2pPr>
            <a:lvl3pPr marL="914400" indent="0">
              <a:spcBef>
                <a:spcPts val="0"/>
              </a:spcBef>
              <a:spcAft>
                <a:spcPts val="1200"/>
              </a:spcAft>
              <a:buNone/>
              <a:defRPr sz="1800" b="0">
                <a:latin typeface="Arial"/>
                <a:cs typeface="Arial"/>
              </a:defRPr>
            </a:lvl3pPr>
            <a:lvl4pPr marL="1371600" indent="0">
              <a:spcBef>
                <a:spcPts val="0"/>
              </a:spcBef>
              <a:spcAft>
                <a:spcPts val="1200"/>
              </a:spcAft>
              <a:buNone/>
              <a:defRPr sz="1800" b="0">
                <a:latin typeface="Arial"/>
                <a:cs typeface="Arial"/>
              </a:defRPr>
            </a:lvl4pPr>
            <a:lvl5pPr marL="1828800" indent="0">
              <a:spcBef>
                <a:spcPts val="0"/>
              </a:spcBef>
              <a:spcAft>
                <a:spcPts val="1200"/>
              </a:spcAft>
              <a:buNone/>
              <a:defRPr sz="1800">
                <a:latin typeface="Arial"/>
                <a:cs typeface="Arial"/>
              </a:defRPr>
            </a:lvl5pPr>
          </a:lstStyle>
          <a:p>
            <a:pPr lvl="0"/>
            <a:r>
              <a:rPr lang="en-US" dirty="0" smtClean="0"/>
              <a:t>Main copy Arial 18pt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Modus </a:t>
            </a:r>
            <a:r>
              <a:rPr lang="en-US" dirty="0" err="1" smtClean="0"/>
              <a:t>labore</a:t>
            </a:r>
            <a:r>
              <a:rPr lang="en-US" dirty="0" smtClean="0"/>
              <a:t> </a:t>
            </a:r>
            <a:r>
              <a:rPr lang="en-US" dirty="0" err="1" smtClean="0"/>
              <a:t>nusquam</a:t>
            </a:r>
            <a:r>
              <a:rPr lang="en-US" dirty="0" smtClean="0"/>
              <a:t> no mea. </a:t>
            </a:r>
            <a:r>
              <a:rPr lang="en-US" dirty="0" err="1" smtClean="0"/>
              <a:t>Labores</a:t>
            </a:r>
            <a:r>
              <a:rPr lang="en-US" dirty="0" smtClean="0"/>
              <a:t> </a:t>
            </a:r>
            <a:r>
              <a:rPr lang="en-US" dirty="0" err="1" smtClean="0"/>
              <a:t>oportere</a:t>
            </a:r>
            <a:r>
              <a:rPr lang="en-US" dirty="0" smtClean="0"/>
              <a:t> </a:t>
            </a:r>
            <a:r>
              <a:rPr lang="en-US" dirty="0" err="1" smtClean="0"/>
              <a:t>te</a:t>
            </a:r>
            <a:r>
              <a:rPr lang="en-US" dirty="0" smtClean="0"/>
              <a:t> </a:t>
            </a:r>
            <a:r>
              <a:rPr lang="en-US" dirty="0" err="1" smtClean="0"/>
              <a:t>mei</a:t>
            </a:r>
            <a:r>
              <a:rPr lang="en-US" dirty="0" smtClean="0"/>
              <a:t>.</a:t>
            </a:r>
          </a:p>
        </p:txBody>
      </p:sp>
      <p:pic>
        <p:nvPicPr>
          <p:cNvPr id="10" name="Picture 9"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2593943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s">
    <p:spTree>
      <p:nvGrpSpPr>
        <p:cNvPr id="1" name=""/>
        <p:cNvGrpSpPr/>
        <p:nvPr/>
      </p:nvGrpSpPr>
      <p:grpSpPr>
        <a:xfrm>
          <a:off x="0" y="0"/>
          <a:ext cx="0" cy="0"/>
          <a:chOff x="0" y="0"/>
          <a:chExt cx="0" cy="0"/>
        </a:xfrm>
      </p:grpSpPr>
      <p:sp>
        <p:nvSpPr>
          <p:cNvPr id="7" name="Rectangle 6"/>
          <p:cNvSpPr/>
          <p:nvPr userDrawn="1"/>
        </p:nvSpPr>
        <p:spPr>
          <a:xfrm>
            <a:off x="559473" y="6487336"/>
            <a:ext cx="3499306" cy="161583"/>
          </a:xfrm>
          <a:prstGeom prst="rect">
            <a:avLst/>
          </a:prstGeom>
        </p:spPr>
        <p:txBody>
          <a:bodyPr wrap="square" lIns="68580" tIns="34290" rIns="68580" bIns="34290" anchor="b">
            <a:spAutoFit/>
          </a:bodyPr>
          <a:lstStyle/>
          <a:p>
            <a:r>
              <a:rPr lang="en-US" sz="600" dirty="0">
                <a:solidFill>
                  <a:srgbClr val="7F7F7F"/>
                </a:solidFill>
                <a:latin typeface="Arial"/>
                <a:ea typeface="Open Sans" charset="0"/>
                <a:cs typeface="Arial"/>
              </a:rPr>
              <a:t>UL and the UL logo are trademarks of UL LLC © </a:t>
            </a:r>
            <a:r>
              <a:rPr lang="en-US" sz="600" dirty="0" smtClean="0">
                <a:solidFill>
                  <a:srgbClr val="7F7F7F"/>
                </a:solidFill>
                <a:latin typeface="Arial"/>
                <a:ea typeface="Open Sans" charset="0"/>
                <a:cs typeface="Arial"/>
              </a:rPr>
              <a:t>2017. </a:t>
            </a:r>
            <a:r>
              <a:rPr lang="en-US" sz="600" dirty="0">
                <a:solidFill>
                  <a:srgbClr val="7F7F7F"/>
                </a:solidFill>
                <a:latin typeface="Arial"/>
                <a:ea typeface="Open Sans" charset="0"/>
                <a:cs typeface="Arial"/>
              </a:rPr>
              <a:t>Proprietary &amp; Confidential. </a:t>
            </a:r>
          </a:p>
        </p:txBody>
      </p:sp>
      <p:sp>
        <p:nvSpPr>
          <p:cNvPr id="9" name="Rectangle 8"/>
          <p:cNvSpPr/>
          <p:nvPr userDrawn="1"/>
        </p:nvSpPr>
        <p:spPr>
          <a:xfrm>
            <a:off x="8730923" y="6465893"/>
            <a:ext cx="266740" cy="192360"/>
          </a:xfrm>
          <a:prstGeom prst="rect">
            <a:avLst/>
          </a:prstGeom>
        </p:spPr>
        <p:txBody>
          <a:bodyPr wrap="none" lIns="68580" tIns="34290" rIns="68580" bIns="34290" anchor="b">
            <a:spAutoFit/>
          </a:bodyPr>
          <a:lstStyle/>
          <a:p>
            <a:pPr algn="r"/>
            <a:fld id="{BA9E2A99-ADD0-8140-9A89-B2BBE4ECC923}" type="slidenum">
              <a:rPr lang="en-US" sz="800">
                <a:latin typeface="Arial"/>
                <a:ea typeface="Arial Unicode MS" charset="0"/>
                <a:cs typeface="Arial"/>
              </a:rPr>
              <a:pPr algn="r"/>
              <a:t>‹#›</a:t>
            </a:fld>
            <a:endParaRPr lang="en-US" sz="800" dirty="0">
              <a:latin typeface="Arial"/>
              <a:cs typeface="Arial"/>
            </a:endParaRPr>
          </a:p>
        </p:txBody>
      </p:sp>
      <p:sp>
        <p:nvSpPr>
          <p:cNvPr id="15" name="Text Placeholder 14"/>
          <p:cNvSpPr>
            <a:spLocks noGrp="1"/>
          </p:cNvSpPr>
          <p:nvPr>
            <p:ph type="body" sz="quarter" idx="10" hasCustomPrompt="1"/>
          </p:nvPr>
        </p:nvSpPr>
        <p:spPr>
          <a:xfrm>
            <a:off x="559473" y="640081"/>
            <a:ext cx="8021161" cy="461665"/>
          </a:xfrm>
          <a:prstGeom prst="rect">
            <a:avLst/>
          </a:prstGeom>
        </p:spPr>
        <p:txBody>
          <a:bodyPr wrap="square">
            <a:spAutoFit/>
          </a:bodyPr>
          <a:lstStyle>
            <a:lvl1pPr marL="0" indent="0">
              <a:buNone/>
              <a:defRPr sz="2400" b="1" cap="all" baseline="0">
                <a:solidFill>
                  <a:schemeClr val="accent2"/>
                </a:solidFill>
                <a:latin typeface="Arial"/>
                <a:cs typeface="Arial"/>
              </a:defRPr>
            </a:lvl1pPr>
            <a:lvl2pPr marL="457200" indent="0">
              <a:buNone/>
              <a:defRPr sz="2400" b="1" cap="all">
                <a:solidFill>
                  <a:schemeClr val="accent2"/>
                </a:solidFill>
                <a:latin typeface="Arial"/>
                <a:cs typeface="Arial"/>
              </a:defRPr>
            </a:lvl2pPr>
            <a:lvl3pPr marL="914400" indent="0">
              <a:buNone/>
              <a:defRPr sz="2400" b="1">
                <a:latin typeface="Arial"/>
                <a:cs typeface="Arial"/>
              </a:defRPr>
            </a:lvl3pPr>
            <a:lvl4pPr marL="1371600" indent="0">
              <a:buNone/>
              <a:defRPr sz="2400" b="1">
                <a:latin typeface="Arial"/>
                <a:cs typeface="Arial"/>
              </a:defRPr>
            </a:lvl4pPr>
            <a:lvl5pPr marL="1828800" indent="0">
              <a:buNone/>
              <a:defRPr sz="2400" b="1">
                <a:latin typeface="Arial"/>
                <a:cs typeface="Arial"/>
              </a:defRPr>
            </a:lvl5pPr>
          </a:lstStyle>
          <a:p>
            <a:pPr lvl="0"/>
            <a:r>
              <a:rPr lang="en-US" dirty="0" smtClean="0"/>
              <a:t>title </a:t>
            </a:r>
            <a:r>
              <a:rPr lang="en-US" dirty="0" err="1" smtClean="0"/>
              <a:t>arial</a:t>
            </a:r>
            <a:r>
              <a:rPr lang="en-US" dirty="0" smtClean="0"/>
              <a:t> bold 24pt red caps</a:t>
            </a:r>
          </a:p>
        </p:txBody>
      </p:sp>
      <p:sp>
        <p:nvSpPr>
          <p:cNvPr id="3" name="Text Placeholder 2"/>
          <p:cNvSpPr>
            <a:spLocks noGrp="1"/>
          </p:cNvSpPr>
          <p:nvPr>
            <p:ph type="body" sz="quarter" idx="12" hasCustomPrompt="1"/>
          </p:nvPr>
        </p:nvSpPr>
        <p:spPr>
          <a:xfrm>
            <a:off x="558800" y="1673219"/>
            <a:ext cx="3799840" cy="1477328"/>
          </a:xfrm>
          <a:prstGeom prst="rect">
            <a:avLst/>
          </a:prstGeom>
        </p:spPr>
        <p:txBody>
          <a:bodyPr wrap="square">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18pt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a:t>
            </a:r>
          </a:p>
        </p:txBody>
      </p:sp>
      <p:sp>
        <p:nvSpPr>
          <p:cNvPr id="5" name="Text Placeholder 4"/>
          <p:cNvSpPr>
            <a:spLocks noGrp="1"/>
          </p:cNvSpPr>
          <p:nvPr>
            <p:ph type="body" sz="quarter" idx="13" hasCustomPrompt="1"/>
          </p:nvPr>
        </p:nvSpPr>
        <p:spPr>
          <a:xfrm>
            <a:off x="4805680" y="1673219"/>
            <a:ext cx="3774758" cy="1477328"/>
          </a:xfrm>
          <a:prstGeom prst="rect">
            <a:avLst/>
          </a:prstGeom>
        </p:spPr>
        <p:txBody>
          <a:bodyPr>
            <a:spAutoFit/>
          </a:bodyPr>
          <a:lstStyle>
            <a:lvl1pPr marL="0" indent="0">
              <a:buNone/>
              <a:defRPr sz="1800">
                <a:latin typeface="Arial"/>
                <a:cs typeface="Arial"/>
              </a:defRPr>
            </a:lvl1pPr>
            <a:lvl2pPr marL="457200" indent="0">
              <a:buNone/>
              <a:defRPr sz="1800">
                <a:latin typeface="Arial"/>
                <a:cs typeface="Arial"/>
              </a:defRPr>
            </a:lvl2pPr>
            <a:lvl3pPr marL="914400" indent="0">
              <a:buNone/>
              <a:defRPr sz="1800">
                <a:latin typeface="Arial"/>
                <a:cs typeface="Arial"/>
              </a:defRPr>
            </a:lvl3pPr>
            <a:lvl4pPr marL="1371600" indent="0">
              <a:buNone/>
              <a:defRPr sz="1800">
                <a:latin typeface="Arial"/>
                <a:cs typeface="Arial"/>
              </a:defRPr>
            </a:lvl4pPr>
            <a:lvl5pPr marL="1828800" indent="0">
              <a:buNone/>
              <a:defRPr sz="1800">
                <a:latin typeface="Arial"/>
                <a:cs typeface="Arial"/>
              </a:defRPr>
            </a:lvl5pPr>
          </a:lstStyle>
          <a:p>
            <a:pPr lvl="0"/>
            <a:r>
              <a:rPr lang="en-US" dirty="0" smtClean="0"/>
              <a:t>Body copy Arial 18 black.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eos</a:t>
            </a:r>
            <a:r>
              <a:rPr lang="en-US" dirty="0" smtClean="0"/>
              <a:t> id </a:t>
            </a:r>
            <a:r>
              <a:rPr lang="en-US" dirty="0" err="1" smtClean="0"/>
              <a:t>assum</a:t>
            </a:r>
            <a:r>
              <a:rPr lang="en-US" dirty="0" smtClean="0"/>
              <a:t> </a:t>
            </a:r>
            <a:r>
              <a:rPr lang="en-US" dirty="0" err="1" smtClean="0"/>
              <a:t>altera</a:t>
            </a:r>
            <a:r>
              <a:rPr lang="en-US" dirty="0" smtClean="0"/>
              <a:t> </a:t>
            </a:r>
            <a:r>
              <a:rPr lang="en-US" dirty="0" err="1" smtClean="0"/>
              <a:t>legendos</a:t>
            </a:r>
            <a:r>
              <a:rPr lang="en-US" dirty="0" smtClean="0"/>
              <a:t>. Cu duo </a:t>
            </a:r>
            <a:r>
              <a:rPr lang="en-US" dirty="0" err="1" smtClean="0"/>
              <a:t>delectus</a:t>
            </a:r>
            <a:r>
              <a:rPr lang="en-US" dirty="0" smtClean="0"/>
              <a:t> </a:t>
            </a:r>
            <a:r>
              <a:rPr lang="en-US" dirty="0" err="1" smtClean="0"/>
              <a:t>quaestio</a:t>
            </a:r>
            <a:r>
              <a:rPr lang="en-US" dirty="0" smtClean="0"/>
              <a:t>, </a:t>
            </a:r>
            <a:r>
              <a:rPr lang="en-US" dirty="0" err="1" smtClean="0"/>
              <a:t>tota</a:t>
            </a:r>
            <a:r>
              <a:rPr lang="en-US" dirty="0" smtClean="0"/>
              <a:t> </a:t>
            </a:r>
            <a:r>
              <a:rPr lang="en-US" dirty="0" err="1" smtClean="0"/>
              <a:t>everti</a:t>
            </a:r>
            <a:r>
              <a:rPr lang="en-US" dirty="0" smtClean="0"/>
              <a:t> </a:t>
            </a:r>
            <a:r>
              <a:rPr lang="en-US" dirty="0" err="1" smtClean="0"/>
              <a:t>saperet</a:t>
            </a:r>
            <a:r>
              <a:rPr lang="en-US" dirty="0" smtClean="0"/>
              <a:t> vim </a:t>
            </a:r>
            <a:r>
              <a:rPr lang="en-US" dirty="0" err="1" smtClean="0"/>
              <a:t>te</a:t>
            </a:r>
            <a:r>
              <a:rPr lang="en-US" dirty="0" smtClean="0"/>
              <a:t>. </a:t>
            </a:r>
            <a:r>
              <a:rPr lang="en-US" dirty="0" err="1" smtClean="0"/>
              <a:t>Odio</a:t>
            </a:r>
            <a:r>
              <a:rPr lang="en-US" dirty="0" smtClean="0"/>
              <a:t> </a:t>
            </a:r>
            <a:r>
              <a:rPr lang="en-US" dirty="0" err="1" smtClean="0"/>
              <a:t>inimicus</a:t>
            </a:r>
            <a:r>
              <a:rPr lang="en-US" dirty="0" smtClean="0"/>
              <a:t> </a:t>
            </a:r>
            <a:r>
              <a:rPr lang="en-US" dirty="0" err="1" smtClean="0"/>
              <a:t>eu</a:t>
            </a:r>
            <a:r>
              <a:rPr lang="en-US" dirty="0" smtClean="0"/>
              <a:t> per. </a:t>
            </a:r>
          </a:p>
        </p:txBody>
      </p:sp>
      <p:pic>
        <p:nvPicPr>
          <p:cNvPr id="10" name="Picture 9" descr="UL-Logo-Red.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1" y="6339741"/>
            <a:ext cx="318035" cy="320040"/>
          </a:xfrm>
          <a:prstGeom prst="rect">
            <a:avLst/>
          </a:prstGeom>
        </p:spPr>
      </p:pic>
    </p:spTree>
    <p:extLst>
      <p:ext uri="{BB962C8B-B14F-4D97-AF65-F5344CB8AC3E}">
        <p14:creationId xmlns:p14="http://schemas.microsoft.com/office/powerpoint/2010/main" val="35652489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20" Type="http://schemas.openxmlformats.org/officeDocument/2006/relationships/slideLayout" Target="../slideLayouts/slideLayout50.xml"/><Relationship Id="rId21" Type="http://schemas.openxmlformats.org/officeDocument/2006/relationships/slideLayout" Target="../slideLayouts/slideLayout51.xml"/><Relationship Id="rId22" Type="http://schemas.openxmlformats.org/officeDocument/2006/relationships/slideLayout" Target="../slideLayouts/slideLayout52.xml"/><Relationship Id="rId23" Type="http://schemas.openxmlformats.org/officeDocument/2006/relationships/slideLayout" Target="../slideLayouts/slideLayout53.xml"/><Relationship Id="rId24" Type="http://schemas.openxmlformats.org/officeDocument/2006/relationships/slideLayout" Target="../slideLayouts/slideLayout54.xml"/><Relationship Id="rId25" Type="http://schemas.openxmlformats.org/officeDocument/2006/relationships/slideLayout" Target="../slideLayouts/slideLayout55.xml"/><Relationship Id="rId26" Type="http://schemas.openxmlformats.org/officeDocument/2006/relationships/slideLayout" Target="../slideLayouts/slideLayout56.xml"/><Relationship Id="rId27" Type="http://schemas.openxmlformats.org/officeDocument/2006/relationships/slideLayout" Target="../slideLayouts/slideLayout57.xml"/><Relationship Id="rId28" Type="http://schemas.openxmlformats.org/officeDocument/2006/relationships/theme" Target="../theme/theme3.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Relationship Id="rId19" Type="http://schemas.openxmlformats.org/officeDocument/2006/relationships/slideLayout" Target="../slideLayouts/slideLayout4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2230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85" r:id="rId3"/>
    <p:sldLayoutId id="2147483695" r:id="rId4"/>
    <p:sldLayoutId id="2147483696" r:id="rId5"/>
    <p:sldLayoutId id="2147483697" r:id="rId6"/>
    <p:sldLayoutId id="2147483671" r:id="rId7"/>
    <p:sldLayoutId id="2147483650" r:id="rId8"/>
    <p:sldLayoutId id="2147483694" r:id="rId9"/>
    <p:sldLayoutId id="2147483659" r:id="rId10"/>
    <p:sldLayoutId id="2147483662" r:id="rId11"/>
    <p:sldLayoutId id="2147483692" r:id="rId12"/>
    <p:sldLayoutId id="2147483663" r:id="rId13"/>
    <p:sldLayoutId id="2147483664" r:id="rId14"/>
    <p:sldLayoutId id="2147483665" r:id="rId15"/>
    <p:sldLayoutId id="2147483666" r:id="rId16"/>
    <p:sldLayoutId id="2147483672" r:id="rId17"/>
    <p:sldLayoutId id="2147483669" r:id="rId18"/>
    <p:sldLayoutId id="2147483719" r:id="rId19"/>
    <p:sldLayoutId id="2147483679" r:id="rId20"/>
    <p:sldLayoutId id="2147483678" r:id="rId21"/>
    <p:sldLayoutId id="2147483673" r:id="rId22"/>
    <p:sldLayoutId id="2147483674" r:id="rId23"/>
    <p:sldLayoutId id="2147483676" r:id="rId24"/>
    <p:sldLayoutId id="2147483693" r:id="rId25"/>
    <p:sldLayoutId id="2147483699" r:id="rId26"/>
    <p:sldLayoutId id="2147483700" r:id="rId27"/>
    <p:sldLayoutId id="2147483718" r:id="rId28"/>
    <p:sldLayoutId id="2147483750" r:id="rId29"/>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50030"/>
      </p:ext>
    </p:extLst>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97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8045450" y="6386513"/>
            <a:ext cx="64135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000000"/>
                </a:solidFill>
              </a:defRPr>
            </a:lvl1pPr>
          </a:lstStyle>
          <a:p>
            <a:fld id="{3810B475-6326-4528-893B-0630E2CA912D}" type="slidenum">
              <a:rPr lang="en-US" altLang="en-US"/>
              <a:pPr/>
              <a:t>‹#›</a:t>
            </a:fld>
            <a:endParaRPr lang="en-US" altLang="en-US"/>
          </a:p>
        </p:txBody>
      </p:sp>
    </p:spTree>
    <p:extLst>
      <p:ext uri="{BB962C8B-B14F-4D97-AF65-F5344CB8AC3E}">
        <p14:creationId xmlns:p14="http://schemas.microsoft.com/office/powerpoint/2010/main" val="24514416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51" r:id="rId27"/>
  </p:sldLayoutIdLst>
  <p:timing>
    <p:tnLst>
      <p:par>
        <p:cTn id="1" dur="indefinite" restart="never" nodeType="tmRoot"/>
      </p:par>
    </p:tnLst>
  </p:timing>
  <p:hf hdr="0" dt="0"/>
  <p:txStyles>
    <p:titleStyle>
      <a:lvl1pPr algn="l" defTabSz="457200" rtl="0" fontAlgn="base">
        <a:spcBef>
          <a:spcPct val="0"/>
        </a:spcBef>
        <a:spcAft>
          <a:spcPct val="0"/>
        </a:spcAft>
        <a:defRPr sz="2800" b="1" kern="1200">
          <a:solidFill>
            <a:schemeClr val="accent1"/>
          </a:solidFill>
          <a:latin typeface="Arial"/>
          <a:ea typeface="Geneva" charset="-128"/>
          <a:cs typeface="Geneva" charset="0"/>
        </a:defRPr>
      </a:lvl1pPr>
      <a:lvl2pPr algn="l" defTabSz="457200" rtl="0" fontAlgn="base">
        <a:spcBef>
          <a:spcPct val="0"/>
        </a:spcBef>
        <a:spcAft>
          <a:spcPct val="0"/>
        </a:spcAft>
        <a:defRPr sz="2800" b="1">
          <a:solidFill>
            <a:schemeClr val="accent1"/>
          </a:solidFill>
          <a:latin typeface="Arial" charset="0"/>
          <a:ea typeface="Geneva" charset="-128"/>
          <a:cs typeface="Geneva" charset="0"/>
        </a:defRPr>
      </a:lvl2pPr>
      <a:lvl3pPr algn="l" defTabSz="457200" rtl="0" fontAlgn="base">
        <a:spcBef>
          <a:spcPct val="0"/>
        </a:spcBef>
        <a:spcAft>
          <a:spcPct val="0"/>
        </a:spcAft>
        <a:defRPr sz="2800" b="1">
          <a:solidFill>
            <a:schemeClr val="accent1"/>
          </a:solidFill>
          <a:latin typeface="Arial" charset="0"/>
          <a:ea typeface="Geneva" charset="-128"/>
          <a:cs typeface="Geneva" charset="0"/>
        </a:defRPr>
      </a:lvl3pPr>
      <a:lvl4pPr algn="l" defTabSz="457200" rtl="0" fontAlgn="base">
        <a:spcBef>
          <a:spcPct val="0"/>
        </a:spcBef>
        <a:spcAft>
          <a:spcPct val="0"/>
        </a:spcAft>
        <a:defRPr sz="2800" b="1">
          <a:solidFill>
            <a:schemeClr val="accent1"/>
          </a:solidFill>
          <a:latin typeface="Arial" charset="0"/>
          <a:ea typeface="Geneva" charset="-128"/>
          <a:cs typeface="Geneva" charset="0"/>
        </a:defRPr>
      </a:lvl4pPr>
      <a:lvl5pPr algn="l" defTabSz="457200" rtl="0" fontAlgn="base">
        <a:spcBef>
          <a:spcPct val="0"/>
        </a:spcBef>
        <a:spcAft>
          <a:spcPct val="0"/>
        </a:spcAft>
        <a:defRPr sz="2800" b="1">
          <a:solidFill>
            <a:schemeClr val="accent1"/>
          </a:solidFill>
          <a:latin typeface="Arial" charset="0"/>
          <a:ea typeface="Geneva" charset="-128"/>
          <a:cs typeface="Geneva" charset="0"/>
        </a:defRPr>
      </a:lvl5pPr>
      <a:lvl6pPr marL="457200" algn="l" defTabSz="457200" rtl="0" eaLnBrk="1" fontAlgn="base" hangingPunct="1">
        <a:spcBef>
          <a:spcPct val="0"/>
        </a:spcBef>
        <a:spcAft>
          <a:spcPct val="0"/>
        </a:spcAft>
        <a:defRPr sz="2800" b="1">
          <a:solidFill>
            <a:schemeClr val="accent1"/>
          </a:solidFill>
          <a:latin typeface="Helvetica" charset="0"/>
        </a:defRPr>
      </a:lvl6pPr>
      <a:lvl7pPr marL="914400" algn="l" defTabSz="457200" rtl="0" eaLnBrk="1" fontAlgn="base" hangingPunct="1">
        <a:spcBef>
          <a:spcPct val="0"/>
        </a:spcBef>
        <a:spcAft>
          <a:spcPct val="0"/>
        </a:spcAft>
        <a:defRPr sz="2800" b="1">
          <a:solidFill>
            <a:schemeClr val="accent1"/>
          </a:solidFill>
          <a:latin typeface="Helvetica" charset="0"/>
        </a:defRPr>
      </a:lvl7pPr>
      <a:lvl8pPr marL="1371600" algn="l" defTabSz="457200" rtl="0" eaLnBrk="1" fontAlgn="base" hangingPunct="1">
        <a:spcBef>
          <a:spcPct val="0"/>
        </a:spcBef>
        <a:spcAft>
          <a:spcPct val="0"/>
        </a:spcAft>
        <a:defRPr sz="2800" b="1">
          <a:solidFill>
            <a:schemeClr val="accent1"/>
          </a:solidFill>
          <a:latin typeface="Helvetica" charset="0"/>
        </a:defRPr>
      </a:lvl8pPr>
      <a:lvl9pPr marL="1828800" algn="l" defTabSz="457200" rtl="0" eaLnBrk="1" fontAlgn="base" hangingPunct="1">
        <a:spcBef>
          <a:spcPct val="0"/>
        </a:spcBef>
        <a:spcAft>
          <a:spcPct val="0"/>
        </a:spcAft>
        <a:defRPr sz="2800" b="1">
          <a:solidFill>
            <a:schemeClr val="accent1"/>
          </a:solidFill>
          <a:latin typeface="Helvetica" charset="0"/>
        </a:defRPr>
      </a:lvl9pPr>
    </p:titleStyle>
    <p:bodyStyle>
      <a:lvl1pPr marL="342900" indent="-342900" algn="l" defTabSz="457200" rtl="0" fontAlgn="base">
        <a:spcBef>
          <a:spcPct val="20000"/>
        </a:spcBef>
        <a:spcAft>
          <a:spcPct val="0"/>
        </a:spcAft>
        <a:defRPr sz="2000" kern="1200">
          <a:solidFill>
            <a:schemeClr val="accent1"/>
          </a:solidFill>
          <a:latin typeface="Arial"/>
          <a:ea typeface="Geneva" charset="-128"/>
          <a:cs typeface="Geneva" charset="0"/>
        </a:defRPr>
      </a:lvl1pPr>
      <a:lvl2pPr marL="344488" indent="-171450" algn="l" defTabSz="457200" rtl="0" fontAlgn="base">
        <a:spcBef>
          <a:spcPts val="1200"/>
        </a:spcBef>
        <a:spcAft>
          <a:spcPct val="0"/>
        </a:spcAft>
        <a:buFont typeface="Arial" panose="020B0604020202020204" pitchFamily="34" charset="0"/>
        <a:buChar char="•"/>
        <a:defRPr kern="1200">
          <a:solidFill>
            <a:schemeClr val="accent1"/>
          </a:solidFill>
          <a:latin typeface="Arial"/>
          <a:ea typeface="Arial Unicode MS" pitchFamily="34" charset="-128"/>
          <a:cs typeface="Arial Unicode MS" pitchFamily="34" charset="-128"/>
        </a:defRPr>
      </a:lvl2pPr>
      <a:lvl3pPr marL="569913" indent="-225425" algn="l" defTabSz="457200" rtl="0" fontAlgn="base">
        <a:spcBef>
          <a:spcPts val="600"/>
        </a:spcBef>
        <a:spcAft>
          <a:spcPct val="0"/>
        </a:spcAft>
        <a:buFont typeface="Arial" panose="020B0604020202020204" pitchFamily="34" charset="0"/>
        <a:buChar char="-"/>
        <a:defRPr sz="1600" kern="1200">
          <a:solidFill>
            <a:schemeClr val="accent1"/>
          </a:solidFill>
          <a:latin typeface="Arial"/>
          <a:ea typeface="Arial Unicode MS" pitchFamily="34" charset="-128"/>
          <a:cs typeface="Arial Unicode MS" pitchFamily="34" charset="-128"/>
        </a:defRPr>
      </a:lvl3pPr>
      <a:lvl4pPr marL="801688" indent="-231775" algn="l" defTabSz="457200" rtl="0" fontAlgn="base">
        <a:spcBef>
          <a:spcPts val="600"/>
        </a:spcBef>
        <a:spcAft>
          <a:spcPct val="0"/>
        </a:spcAft>
        <a:buFont typeface="Arial" panose="020B0604020202020204" pitchFamily="34" charset="0"/>
        <a:buChar char="•"/>
        <a:defRPr sz="1600" kern="1200">
          <a:solidFill>
            <a:schemeClr val="accent1"/>
          </a:solidFill>
          <a:latin typeface="Arial"/>
          <a:ea typeface="Arial Unicode MS" pitchFamily="34" charset="-128"/>
          <a:cs typeface="Arial Unicode MS" pitchFamily="34" charset="-128"/>
        </a:defRPr>
      </a:lvl4pPr>
      <a:lvl5pPr marL="974725" indent="-173038" algn="l" defTabSz="457200" rtl="0" fontAlgn="base">
        <a:spcBef>
          <a:spcPts val="600"/>
        </a:spcBef>
        <a:spcAft>
          <a:spcPct val="0"/>
        </a:spcAft>
        <a:buFont typeface="Arial" panose="020B0604020202020204" pitchFamily="34" charset="0"/>
        <a:buChar char="-"/>
        <a:defRPr sz="1600" kern="1200">
          <a:solidFill>
            <a:schemeClr val="accent1"/>
          </a:solidFill>
          <a:latin typeface="Arial"/>
          <a:ea typeface="Arial Unicode MS" pitchFamily="34" charset="-128"/>
          <a:cs typeface="Arial Unicode MS"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oecd.org/" TargetMode="Externa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png"/><Relationship Id="rId9" Type="http://schemas.openxmlformats.org/officeDocument/2006/relationships/image" Target="../media/image28.jpg"/><Relationship Id="rId10" Type="http://schemas.openxmlformats.org/officeDocument/2006/relationships/image" Target="../media/image29.png"/><Relationship Id="rId11" Type="http://schemas.openxmlformats.org/officeDocument/2006/relationships/image" Target="../media/image3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goo.gl/PvV3mf" TargetMode="External"/><Relationship Id="rId4" Type="http://schemas.openxmlformats.org/officeDocument/2006/relationships/hyperlink" Target="http://goo.gl/5gpTlV" TargetMode="External"/><Relationship Id="rId5"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https://goo.gl/PvV3mf" TargetMode="External"/><Relationship Id="rId4" Type="http://schemas.openxmlformats.org/officeDocument/2006/relationships/hyperlink" Target="https://goo.gl/5xRqgW" TargetMode="External"/><Relationship Id="rId5" Type="http://schemas.openxmlformats.org/officeDocument/2006/relationships/image" Target="../media/image39.png"/><Relationship Id="rId6" Type="http://schemas.openxmlformats.org/officeDocument/2006/relationships/image" Target="../media/image40.jpeg"/><Relationship Id="rId1" Type="http://schemas.openxmlformats.org/officeDocument/2006/relationships/slideLayout" Target="../slideLayouts/slideLayout8.xml"/><Relationship Id="rId2" Type="http://schemas.openxmlformats.org/officeDocument/2006/relationships/hyperlink" Target="https://goo.gl/kpHs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2" y="3892428"/>
            <a:ext cx="6450928" cy="1249573"/>
          </a:xfrm>
        </p:spPr>
        <p:txBody>
          <a:bodyPr/>
          <a:lstStyle/>
          <a:p>
            <a:pPr lvl="0"/>
            <a:r>
              <a:rPr lang="it-IT" dirty="0" smtClean="0"/>
              <a:t>UL SERVICES FOR JEWELRY</a:t>
            </a:r>
          </a:p>
          <a:p>
            <a:pPr lvl="0"/>
            <a:r>
              <a:rPr lang="it-IT" sz="2000" dirty="0" smtClean="0"/>
              <a:t>CIBJO – VicenzaOro January</a:t>
            </a:r>
          </a:p>
          <a:p>
            <a:r>
              <a:rPr lang="en-US" sz="1600" b="0" dirty="0">
                <a:solidFill>
                  <a:schemeClr val="tx1"/>
                </a:solidFill>
              </a:rPr>
              <a:t>January 22, </a:t>
            </a:r>
            <a:r>
              <a:rPr lang="en-US" sz="1600" b="0" dirty="0" smtClean="0">
                <a:solidFill>
                  <a:schemeClr val="tx1"/>
                </a:solidFill>
              </a:rPr>
              <a:t>2017</a:t>
            </a:r>
            <a:r>
              <a:rPr lang="it-IT" sz="1600" b="0" dirty="0" smtClean="0">
                <a:solidFill>
                  <a:schemeClr val="tx1"/>
                </a:solidFill>
              </a:rPr>
              <a:t> </a:t>
            </a:r>
            <a:endParaRPr lang="en-US" sz="1600" b="0" dirty="0">
              <a:solidFill>
                <a:schemeClr val="tx1"/>
              </a:solidFill>
            </a:endParaRPr>
          </a:p>
        </p:txBody>
      </p:sp>
      <p:sp>
        <p:nvSpPr>
          <p:cNvPr id="3" name="Text Placeholder 2"/>
          <p:cNvSpPr>
            <a:spLocks noGrp="1"/>
          </p:cNvSpPr>
          <p:nvPr>
            <p:ph type="body" sz="quarter" idx="11"/>
          </p:nvPr>
        </p:nvSpPr>
        <p:spPr>
          <a:xfrm>
            <a:off x="559472" y="5274963"/>
            <a:ext cx="7527888" cy="1126462"/>
          </a:xfrm>
        </p:spPr>
        <p:txBody>
          <a:bodyPr/>
          <a:lstStyle/>
          <a:p>
            <a:pPr lvl="0"/>
            <a:r>
              <a:rPr lang="en-US" dirty="0" smtClean="0"/>
              <a:t>Daphne Guelker, Senior </a:t>
            </a:r>
            <a:r>
              <a:rPr lang="en-US" dirty="0"/>
              <a:t>Specialist – Responsible </a:t>
            </a:r>
            <a:r>
              <a:rPr lang="en-US" dirty="0" smtClean="0"/>
              <a:t>Sourcing, UL Consumer </a:t>
            </a:r>
            <a:r>
              <a:rPr lang="en-US" dirty="0"/>
              <a:t>and Retail </a:t>
            </a:r>
            <a:r>
              <a:rPr lang="en-US" dirty="0" smtClean="0"/>
              <a:t>Services</a:t>
            </a:r>
          </a:p>
          <a:p>
            <a:r>
              <a:rPr lang="en-US" dirty="0" smtClean="0"/>
              <a:t>Francesca </a:t>
            </a:r>
            <a:r>
              <a:rPr lang="en-US" dirty="0"/>
              <a:t>Angeloni, </a:t>
            </a:r>
            <a:r>
              <a:rPr lang="it-IT" dirty="0"/>
              <a:t>Business Development Manager – Europe, Jewelry and </a:t>
            </a:r>
            <a:r>
              <a:rPr lang="it-IT" dirty="0" smtClean="0"/>
              <a:t>Watch, UL Consumer </a:t>
            </a:r>
            <a:r>
              <a:rPr lang="it-IT" dirty="0"/>
              <a:t>and Retail </a:t>
            </a:r>
            <a:r>
              <a:rPr lang="it-IT" dirty="0" smtClean="0"/>
              <a:t>Services</a:t>
            </a:r>
            <a:endParaRPr lang="en-US" dirty="0"/>
          </a:p>
        </p:txBody>
      </p:sp>
    </p:spTree>
    <p:extLst>
      <p:ext uri="{BB962C8B-B14F-4D97-AF65-F5344CB8AC3E}">
        <p14:creationId xmlns:p14="http://schemas.microsoft.com/office/powerpoint/2010/main" val="28573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UL jewelry division</a:t>
            </a:r>
          </a:p>
        </p:txBody>
      </p:sp>
      <p:sp>
        <p:nvSpPr>
          <p:cNvPr id="3" name="Text Placeholder 2"/>
          <p:cNvSpPr>
            <a:spLocks noGrp="1"/>
          </p:cNvSpPr>
          <p:nvPr>
            <p:ph type="body" sz="quarter" idx="11"/>
          </p:nvPr>
        </p:nvSpPr>
        <p:spPr>
          <a:xfrm>
            <a:off x="558800" y="1673219"/>
            <a:ext cx="8021638" cy="1354217"/>
          </a:xfrm>
        </p:spPr>
        <p:txBody>
          <a:bodyPr/>
          <a:lstStyle/>
          <a:p>
            <a:pPr algn="just"/>
            <a:r>
              <a:rPr lang="en-US" b="1" dirty="0"/>
              <a:t>In 2009 UL established the UL Global Jewelry </a:t>
            </a:r>
            <a:r>
              <a:rPr lang="en-US" b="1" dirty="0" smtClean="0"/>
              <a:t>Division</a:t>
            </a:r>
            <a:endParaRPr lang="en-US" dirty="0"/>
          </a:p>
          <a:p>
            <a:pPr algn="just"/>
            <a:r>
              <a:rPr lang="en-US" dirty="0">
                <a:solidFill>
                  <a:schemeClr val="tx1">
                    <a:lumMod val="50000"/>
                  </a:schemeClr>
                </a:solidFill>
              </a:rPr>
              <a:t>Master Gemologist Appraisers, Certified Gemologist Appraisers, Diamond Cutters, Graduate Gemologists, Diamond Graduates and Accredited Jewelry professionals</a:t>
            </a:r>
          </a:p>
        </p:txBody>
      </p:sp>
      <p:grpSp>
        <p:nvGrpSpPr>
          <p:cNvPr id="4" name="Group 3"/>
          <p:cNvGrpSpPr/>
          <p:nvPr/>
        </p:nvGrpSpPr>
        <p:grpSpPr>
          <a:xfrm>
            <a:off x="2196897" y="3447091"/>
            <a:ext cx="4176464" cy="2333564"/>
            <a:chOff x="1979712" y="3429000"/>
            <a:chExt cx="5221104" cy="288260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429000"/>
              <a:ext cx="5221104" cy="2846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79712" y="5589240"/>
              <a:ext cx="5221104" cy="686156"/>
            </a:xfrm>
            <a:prstGeom prst="rect">
              <a:avLst/>
            </a:prstGeom>
            <a:solidFill>
              <a:srgbClr val="CC0000">
                <a:alpha val="9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latin typeface="Arial" pitchFamily="34" charset="0"/>
                <a:cs typeface="Arial" pitchFamily="34" charset="0"/>
              </a:endParaRPr>
            </a:p>
          </p:txBody>
        </p:sp>
        <p:sp>
          <p:nvSpPr>
            <p:cNvPr id="7" name="TextBox 6"/>
            <p:cNvSpPr txBox="1"/>
            <p:nvPr/>
          </p:nvSpPr>
          <p:spPr>
            <a:xfrm>
              <a:off x="3059832" y="5589240"/>
              <a:ext cx="3474617" cy="722360"/>
            </a:xfrm>
            <a:prstGeom prst="rect">
              <a:avLst/>
            </a:prstGeom>
            <a:noFill/>
          </p:spPr>
          <p:txBody>
            <a:bodyPr wrap="none" rtlCol="0">
              <a:spAutoFit/>
            </a:bodyPr>
            <a:lstStyle/>
            <a:p>
              <a:pPr algn="ctr"/>
              <a:r>
                <a:rPr lang="it-IT" sz="1600" b="1">
                  <a:solidFill>
                    <a:schemeClr val="bg1"/>
                  </a:solidFill>
                  <a:latin typeface="Trebuchet MS" panose="020B0603020202020204" pitchFamily="34" charset="0"/>
                  <a:cs typeface="Arial" pitchFamily="34" charset="0"/>
                </a:rPr>
                <a:t>PROTECTING YOUR GOODS </a:t>
              </a:r>
            </a:p>
            <a:p>
              <a:pPr algn="ctr"/>
              <a:r>
                <a:rPr lang="it-IT" sz="1600" b="1">
                  <a:solidFill>
                    <a:schemeClr val="bg1"/>
                  </a:solidFill>
                  <a:latin typeface="Trebuchet MS" panose="020B0603020202020204" pitchFamily="34" charset="0"/>
                  <a:cs typeface="Arial" pitchFamily="34" charset="0"/>
                </a:rPr>
                <a:t>AND YOUR GOOD NAME</a:t>
              </a:r>
              <a:endParaRPr lang="en-US" sz="1600" b="1" err="1">
                <a:solidFill>
                  <a:schemeClr val="bg1"/>
                </a:solidFill>
                <a:latin typeface="Trebuchet MS" panose="020B0603020202020204" pitchFamily="34" charset="0"/>
                <a:cs typeface="Arial" pitchFamily="34" charset="0"/>
              </a:endParaRPr>
            </a:p>
          </p:txBody>
        </p:sp>
      </p:grpSp>
    </p:spTree>
    <p:extLst>
      <p:ext uri="{BB962C8B-B14F-4D97-AF65-F5344CB8AC3E}">
        <p14:creationId xmlns:p14="http://schemas.microsoft.com/office/powerpoint/2010/main" val="3286772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pPr lvl="0"/>
            <a:r>
              <a:rPr lang="en-US" dirty="0">
                <a:solidFill>
                  <a:srgbClr val="B10820"/>
                </a:solidFill>
              </a:rPr>
              <a:t>UL jewelry </a:t>
            </a:r>
            <a:r>
              <a:rPr lang="en-US" dirty="0" smtClean="0">
                <a:solidFill>
                  <a:srgbClr val="B10820"/>
                </a:solidFill>
              </a:rPr>
              <a:t>division</a:t>
            </a:r>
          </a:p>
          <a:p>
            <a:pPr lvl="0"/>
            <a:r>
              <a:rPr lang="de-DE" sz="2000" cap="none" dirty="0" smtClean="0">
                <a:solidFill>
                  <a:srgbClr val="B10820"/>
                </a:solidFill>
              </a:rPr>
              <a:t>Solutions</a:t>
            </a:r>
            <a:endParaRPr lang="en-US" sz="2000" cap="none" dirty="0">
              <a:solidFill>
                <a:srgbClr val="B10820"/>
              </a:solidFill>
            </a:endParaRPr>
          </a:p>
        </p:txBody>
      </p:sp>
      <p:sp>
        <p:nvSpPr>
          <p:cNvPr id="4" name="TextBox 3"/>
          <p:cNvSpPr txBox="1"/>
          <p:nvPr/>
        </p:nvSpPr>
        <p:spPr>
          <a:xfrm>
            <a:off x="433999" y="2687886"/>
            <a:ext cx="2088777" cy="3416320"/>
          </a:xfrm>
          <a:prstGeom prst="rect">
            <a:avLst/>
          </a:prstGeom>
          <a:noFill/>
        </p:spPr>
        <p:txBody>
          <a:bodyPr wrap="square" rtlCol="0">
            <a:spAutoFit/>
          </a:bodyPr>
          <a:lstStyle/>
          <a:p>
            <a:pPr algn="ctr"/>
            <a:r>
              <a:rPr lang="en-US" b="1" dirty="0"/>
              <a:t>TESTING &amp; QUALITY </a:t>
            </a:r>
            <a:r>
              <a:rPr lang="en-US" b="1" dirty="0" smtClean="0"/>
              <a:t>ASSURANCE</a:t>
            </a:r>
          </a:p>
          <a:p>
            <a:pPr algn="ctr"/>
            <a:endParaRPr lang="en-US" b="1" dirty="0"/>
          </a:p>
          <a:p>
            <a:pPr marL="285750" indent="-285750">
              <a:buFont typeface="Arial" panose="020B0604020202020204" pitchFamily="34" charset="0"/>
              <a:buChar char="•"/>
              <a:defRPr/>
            </a:pPr>
            <a:r>
              <a:rPr lang="en-US" sz="1600" dirty="0"/>
              <a:t>Chemical and Analytical Services </a:t>
            </a:r>
          </a:p>
          <a:p>
            <a:pPr marL="285750" indent="-285750">
              <a:buFont typeface="Arial" panose="020B0604020202020204" pitchFamily="34" charset="0"/>
              <a:buChar char="•"/>
              <a:defRPr/>
            </a:pPr>
            <a:r>
              <a:rPr lang="en-US" sz="1600" dirty="0"/>
              <a:t>Component Testing </a:t>
            </a:r>
          </a:p>
          <a:p>
            <a:pPr marL="285750" indent="-285750">
              <a:buFont typeface="Arial" panose="020B0604020202020204" pitchFamily="34" charset="0"/>
              <a:buChar char="•"/>
              <a:defRPr/>
            </a:pPr>
            <a:r>
              <a:rPr lang="en-US" sz="1600" dirty="0"/>
              <a:t>Physical Evaluation </a:t>
            </a:r>
          </a:p>
          <a:p>
            <a:pPr marL="285750" indent="-285750">
              <a:buFont typeface="Arial" panose="020B0604020202020204" pitchFamily="34" charset="0"/>
              <a:buChar char="•"/>
              <a:defRPr/>
            </a:pPr>
            <a:r>
              <a:rPr lang="en-US" sz="1600" dirty="0"/>
              <a:t>Performance </a:t>
            </a:r>
            <a:r>
              <a:rPr lang="en-US" sz="1600" dirty="0" smtClean="0"/>
              <a:t>Assessment</a:t>
            </a:r>
            <a:endParaRPr lang="en-US" sz="1600" dirty="0"/>
          </a:p>
        </p:txBody>
      </p:sp>
      <p:sp>
        <p:nvSpPr>
          <p:cNvPr id="6" name="TextBox 5"/>
          <p:cNvSpPr txBox="1"/>
          <p:nvPr/>
        </p:nvSpPr>
        <p:spPr>
          <a:xfrm>
            <a:off x="2313869" y="2687886"/>
            <a:ext cx="1940235" cy="2923877"/>
          </a:xfrm>
          <a:prstGeom prst="rect">
            <a:avLst/>
          </a:prstGeom>
          <a:noFill/>
        </p:spPr>
        <p:txBody>
          <a:bodyPr wrap="square" rtlCol="0">
            <a:spAutoFit/>
          </a:bodyPr>
          <a:lstStyle/>
          <a:p>
            <a:pPr algn="ctr">
              <a:defRPr/>
            </a:pPr>
            <a:r>
              <a:rPr lang="en-US" b="1" dirty="0"/>
              <a:t>AUDITS &amp; ASSESSMENTS</a:t>
            </a:r>
          </a:p>
          <a:p>
            <a:pPr algn="ctr">
              <a:defRPr/>
            </a:pPr>
            <a:endParaRPr lang="de-DE" b="1" dirty="0" smtClean="0">
              <a:solidFill>
                <a:srgbClr val="B10820"/>
              </a:solidFill>
            </a:endParaRPr>
          </a:p>
          <a:p>
            <a:pPr algn="ctr">
              <a:defRPr/>
            </a:pPr>
            <a:endParaRPr lang="en-US" b="1" dirty="0" smtClean="0">
              <a:solidFill>
                <a:srgbClr val="B10820"/>
              </a:solidFill>
            </a:endParaRPr>
          </a:p>
          <a:p>
            <a:pPr marL="285750" indent="-285750">
              <a:buFont typeface="Arial" panose="020B0604020202020204" pitchFamily="34" charset="0"/>
              <a:buChar char="•"/>
              <a:defRPr/>
            </a:pPr>
            <a:r>
              <a:rPr lang="en-US" sz="1600" dirty="0">
                <a:solidFill>
                  <a:srgbClr val="000000"/>
                </a:solidFill>
              </a:rPr>
              <a:t>Factory Capability </a:t>
            </a:r>
          </a:p>
          <a:p>
            <a:pPr marL="285750" indent="-285750">
              <a:buFont typeface="Arial" panose="020B0604020202020204" pitchFamily="34" charset="0"/>
              <a:buChar char="•"/>
              <a:defRPr/>
            </a:pPr>
            <a:r>
              <a:rPr lang="en-US" sz="1600" dirty="0">
                <a:solidFill>
                  <a:srgbClr val="000000"/>
                </a:solidFill>
              </a:rPr>
              <a:t>Social Assessment </a:t>
            </a:r>
          </a:p>
          <a:p>
            <a:pPr marL="285750" indent="-285750">
              <a:buFont typeface="Arial" panose="020B0604020202020204" pitchFamily="34" charset="0"/>
              <a:buChar char="•"/>
              <a:defRPr/>
            </a:pPr>
            <a:r>
              <a:rPr lang="en-US" sz="1600" dirty="0">
                <a:solidFill>
                  <a:srgbClr val="000000"/>
                </a:solidFill>
              </a:rPr>
              <a:t>Management Systems Analyses </a:t>
            </a:r>
          </a:p>
        </p:txBody>
      </p:sp>
      <p:sp>
        <p:nvSpPr>
          <p:cNvPr id="7" name="TextBox 6"/>
          <p:cNvSpPr txBox="1"/>
          <p:nvPr/>
        </p:nvSpPr>
        <p:spPr>
          <a:xfrm>
            <a:off x="4129303" y="2655590"/>
            <a:ext cx="2362554" cy="3662541"/>
          </a:xfrm>
          <a:prstGeom prst="rect">
            <a:avLst/>
          </a:prstGeom>
          <a:noFill/>
        </p:spPr>
        <p:txBody>
          <a:bodyPr wrap="square" rtlCol="0">
            <a:spAutoFit/>
          </a:bodyPr>
          <a:lstStyle/>
          <a:p>
            <a:pPr algn="ctr">
              <a:defRPr/>
            </a:pPr>
            <a:r>
              <a:rPr lang="en-US" b="1" dirty="0" smtClean="0"/>
              <a:t>INSPECTIONS</a:t>
            </a:r>
          </a:p>
          <a:p>
            <a:pPr algn="ctr">
              <a:defRPr/>
            </a:pPr>
            <a:endParaRPr lang="de-DE" b="1" dirty="0"/>
          </a:p>
          <a:p>
            <a:pPr algn="ctr">
              <a:defRPr/>
            </a:pPr>
            <a:endParaRPr lang="de-DE" b="1" dirty="0" smtClean="0"/>
          </a:p>
          <a:p>
            <a:pPr algn="ctr">
              <a:defRPr/>
            </a:pPr>
            <a:endParaRPr lang="en-US" b="1" dirty="0" smtClean="0"/>
          </a:p>
          <a:p>
            <a:pPr marL="285750" indent="-285750">
              <a:buFont typeface="Arial" panose="020B0604020202020204" pitchFamily="34" charset="0"/>
              <a:buChar char="•"/>
              <a:defRPr/>
            </a:pPr>
            <a:r>
              <a:rPr lang="en-US" sz="1600" dirty="0"/>
              <a:t>Top of Production </a:t>
            </a:r>
            <a:r>
              <a:rPr lang="en-US" sz="1600" dirty="0">
                <a:solidFill>
                  <a:srgbClr val="000000"/>
                </a:solidFill>
              </a:rPr>
              <a:t>(TOP) Inspections </a:t>
            </a:r>
          </a:p>
          <a:p>
            <a:pPr marL="285750" indent="-285750">
              <a:buFont typeface="Arial" panose="020B0604020202020204" pitchFamily="34" charset="0"/>
              <a:buChar char="•"/>
              <a:defRPr/>
            </a:pPr>
            <a:r>
              <a:rPr lang="en-US" sz="1600" dirty="0">
                <a:solidFill>
                  <a:srgbClr val="000000"/>
                </a:solidFill>
              </a:rPr>
              <a:t>In-Process Quality Checks (IPQC) </a:t>
            </a:r>
          </a:p>
          <a:p>
            <a:pPr marL="285750" indent="-285750">
              <a:buFont typeface="Arial" panose="020B0604020202020204" pitchFamily="34" charset="0"/>
              <a:buChar char="•"/>
              <a:defRPr/>
            </a:pPr>
            <a:r>
              <a:rPr lang="en-US" sz="1600" dirty="0">
                <a:solidFill>
                  <a:srgbClr val="000000"/>
                </a:solidFill>
              </a:rPr>
              <a:t>Final Random (FRI)/Pre-Shipment (PSI) Inspections </a:t>
            </a:r>
          </a:p>
          <a:p>
            <a:pPr marL="285750" indent="-285750">
              <a:buFont typeface="Arial" panose="020B0604020202020204" pitchFamily="34" charset="0"/>
              <a:buChar char="•"/>
              <a:defRPr/>
            </a:pPr>
            <a:r>
              <a:rPr lang="en-US" sz="1600" dirty="0">
                <a:solidFill>
                  <a:srgbClr val="000000"/>
                </a:solidFill>
              </a:rPr>
              <a:t>Loading Inspections </a:t>
            </a:r>
          </a:p>
          <a:p>
            <a:pPr marL="285750" indent="-285750">
              <a:buFont typeface="Arial" panose="020B0604020202020204" pitchFamily="34" charset="0"/>
              <a:buChar char="•"/>
              <a:defRPr/>
            </a:pPr>
            <a:r>
              <a:rPr lang="en-US" sz="1600" dirty="0">
                <a:solidFill>
                  <a:srgbClr val="000000"/>
                </a:solidFill>
              </a:rPr>
              <a:t>Production </a:t>
            </a:r>
            <a:r>
              <a:rPr lang="en-US" sz="1600" dirty="0" smtClean="0">
                <a:solidFill>
                  <a:srgbClr val="000000"/>
                </a:solidFill>
              </a:rPr>
              <a:t>Monitoring</a:t>
            </a:r>
            <a:endParaRPr lang="en-US" sz="1600" dirty="0">
              <a:solidFill>
                <a:srgbClr val="000000"/>
              </a:solidFill>
            </a:endParaRPr>
          </a:p>
        </p:txBody>
      </p:sp>
      <p:sp>
        <p:nvSpPr>
          <p:cNvPr id="8" name="TextBox 7"/>
          <p:cNvSpPr txBox="1"/>
          <p:nvPr/>
        </p:nvSpPr>
        <p:spPr>
          <a:xfrm>
            <a:off x="6491857" y="2680703"/>
            <a:ext cx="2088777" cy="3170099"/>
          </a:xfrm>
          <a:prstGeom prst="rect">
            <a:avLst/>
          </a:prstGeom>
          <a:noFill/>
        </p:spPr>
        <p:txBody>
          <a:bodyPr wrap="square" rtlCol="0">
            <a:spAutoFit/>
          </a:bodyPr>
          <a:lstStyle/>
          <a:p>
            <a:pPr algn="ctr">
              <a:defRPr/>
            </a:pPr>
            <a:r>
              <a:rPr lang="en-US" b="1" dirty="0"/>
              <a:t>RESPONSIBLE SOURCING </a:t>
            </a:r>
            <a:r>
              <a:rPr lang="en-US" b="1" dirty="0" smtClean="0"/>
              <a:t>SOLUTIONS</a:t>
            </a:r>
          </a:p>
          <a:p>
            <a:pPr algn="ctr">
              <a:defRPr/>
            </a:pPr>
            <a:endParaRPr lang="en-US" dirty="0">
              <a:solidFill>
                <a:srgbClr val="000000"/>
              </a:solidFill>
            </a:endParaRPr>
          </a:p>
          <a:p>
            <a:pPr marL="179388" indent="-179388">
              <a:buFont typeface="Arial" panose="020B0604020202020204" pitchFamily="34" charset="0"/>
              <a:buChar char="•"/>
              <a:defRPr/>
            </a:pPr>
            <a:r>
              <a:rPr lang="en-US" sz="1600" dirty="0">
                <a:solidFill>
                  <a:srgbClr val="000000"/>
                </a:solidFill>
              </a:rPr>
              <a:t>Program Development and Management </a:t>
            </a:r>
          </a:p>
          <a:p>
            <a:pPr marL="179388" indent="-179388">
              <a:buFont typeface="Arial" panose="020B0604020202020204" pitchFamily="34" charset="0"/>
              <a:buChar char="•"/>
              <a:defRPr/>
            </a:pPr>
            <a:r>
              <a:rPr lang="en-US" sz="1600" dirty="0">
                <a:solidFill>
                  <a:srgbClr val="000000"/>
                </a:solidFill>
              </a:rPr>
              <a:t>Monitoring Services </a:t>
            </a:r>
          </a:p>
          <a:p>
            <a:pPr marL="179388" indent="-179388">
              <a:buFont typeface="Arial" panose="020B0604020202020204" pitchFamily="34" charset="0"/>
              <a:buChar char="•"/>
              <a:defRPr/>
            </a:pPr>
            <a:r>
              <a:rPr lang="en-US" sz="1600" dirty="0">
                <a:solidFill>
                  <a:srgbClr val="000000"/>
                </a:solidFill>
              </a:rPr>
              <a:t>Capacity Building, Training &amp; Education </a:t>
            </a:r>
          </a:p>
        </p:txBody>
      </p:sp>
      <p:pic>
        <p:nvPicPr>
          <p:cNvPr id="10" name="Picture 2" descr="C:\Users\kim.vranas\AppData\Local\Microsoft\Windows\Temporary Internet Files\Content.Outlook\8HNOU53D\Lab-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58173"/>
            <a:ext cx="960053" cy="96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stretch>
            <a:fillRect/>
          </a:stretch>
        </p:blipFill>
        <p:spPr>
          <a:xfrm>
            <a:off x="7051777" y="1629310"/>
            <a:ext cx="954797" cy="974484"/>
          </a:xfrm>
          <a:prstGeom prst="rect">
            <a:avLst/>
          </a:prstGeom>
        </p:spPr>
      </p:pic>
      <p:pic>
        <p:nvPicPr>
          <p:cNvPr id="12" name="Picture 11"/>
          <p:cNvPicPr>
            <a:picLocks noChangeAspect="1"/>
          </p:cNvPicPr>
          <p:nvPr/>
        </p:nvPicPr>
        <p:blipFill>
          <a:blip r:embed="rId4"/>
          <a:stretch>
            <a:fillRect/>
          </a:stretch>
        </p:blipFill>
        <p:spPr>
          <a:xfrm>
            <a:off x="2682899" y="1629309"/>
            <a:ext cx="1033867" cy="988917"/>
          </a:xfrm>
          <a:prstGeom prst="rect">
            <a:avLst/>
          </a:prstGeom>
        </p:spPr>
      </p:pic>
      <p:pic>
        <p:nvPicPr>
          <p:cNvPr id="13" name="Picture 12"/>
          <p:cNvPicPr>
            <a:picLocks noChangeAspect="1"/>
          </p:cNvPicPr>
          <p:nvPr/>
        </p:nvPicPr>
        <p:blipFill>
          <a:blip r:embed="rId5"/>
          <a:stretch>
            <a:fillRect/>
          </a:stretch>
        </p:blipFill>
        <p:spPr>
          <a:xfrm>
            <a:off x="4782682" y="1532510"/>
            <a:ext cx="1055795" cy="1109785"/>
          </a:xfrm>
          <a:prstGeom prst="rect">
            <a:avLst/>
          </a:prstGeom>
        </p:spPr>
      </p:pic>
    </p:spTree>
    <p:extLst>
      <p:ext uri="{BB962C8B-B14F-4D97-AF65-F5344CB8AC3E}">
        <p14:creationId xmlns:p14="http://schemas.microsoft.com/office/powerpoint/2010/main" val="3723966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solidFill>
                  <a:srgbClr val="B10820"/>
                </a:solidFill>
              </a:rPr>
              <a:t>UL jewelry </a:t>
            </a:r>
            <a:r>
              <a:rPr lang="en-US" dirty="0" smtClean="0">
                <a:solidFill>
                  <a:srgbClr val="B10820"/>
                </a:solidFill>
              </a:rPr>
              <a:t>division / </a:t>
            </a:r>
            <a:r>
              <a:rPr lang="en-US" dirty="0">
                <a:solidFill>
                  <a:srgbClr val="B10820"/>
                </a:solidFill>
                <a:latin typeface="Open Sans" panose="020B0606030504020204" pitchFamily="34" charset="0"/>
                <a:ea typeface="Open Sans" panose="020B0606030504020204" pitchFamily="34" charset="0"/>
                <a:cs typeface="Open Sans" panose="020B0606030504020204" pitchFamily="34" charset="0"/>
              </a:rPr>
              <a:t>EXISTING FRAMEWORKS</a:t>
            </a:r>
            <a:endParaRPr lang="en-US" dirty="0">
              <a:solidFill>
                <a:srgbClr val="B10820"/>
              </a:solidFill>
            </a:endParaRPr>
          </a:p>
        </p:txBody>
      </p:sp>
      <p:sp>
        <p:nvSpPr>
          <p:cNvPr id="3" name="Text Placeholder 2"/>
          <p:cNvSpPr>
            <a:spLocks noGrp="1"/>
          </p:cNvSpPr>
          <p:nvPr>
            <p:ph type="body" sz="quarter" idx="11"/>
          </p:nvPr>
        </p:nvSpPr>
        <p:spPr>
          <a:xfrm>
            <a:off x="558800" y="1287736"/>
            <a:ext cx="8021638" cy="5232202"/>
          </a:xfrm>
        </p:spPr>
        <p:txBody>
          <a:bodyPr/>
          <a:lstStyle/>
          <a:p>
            <a:pPr marL="285750" indent="-285750">
              <a:buFont typeface="Arial" panose="020B0604020202020204" pitchFamily="34" charset="0"/>
              <a:buChar char="•"/>
            </a:pPr>
            <a:r>
              <a:rPr lang="en-US" dirty="0" smtClean="0"/>
              <a:t>EICC-</a:t>
            </a:r>
            <a:r>
              <a:rPr lang="en-US" dirty="0" err="1" smtClean="0"/>
              <a:t>GeSI</a:t>
            </a:r>
            <a:r>
              <a:rPr lang="en-US" dirty="0" smtClean="0"/>
              <a:t> </a:t>
            </a:r>
            <a:r>
              <a:rPr lang="en-US" dirty="0"/>
              <a:t>Conflict Free Smelter Program (“CFS Program”)</a:t>
            </a:r>
          </a:p>
          <a:p>
            <a:pPr marL="285750" indent="-285750">
              <a:buFont typeface="Arial" panose="020B0604020202020204" pitchFamily="34" charset="0"/>
              <a:buChar char="•"/>
            </a:pPr>
            <a:r>
              <a:rPr lang="en-US" dirty="0"/>
              <a:t>Responsible </a:t>
            </a:r>
            <a:r>
              <a:rPr lang="en-US" dirty="0" err="1"/>
              <a:t>Jewellery</a:t>
            </a:r>
            <a:r>
              <a:rPr lang="en-US" dirty="0"/>
              <a:t> Council (RJC)</a:t>
            </a:r>
          </a:p>
          <a:p>
            <a:pPr marL="285750" indent="-285750">
              <a:buFont typeface="Arial" panose="020B0604020202020204" pitchFamily="34" charset="0"/>
              <a:buChar char="•"/>
            </a:pPr>
            <a:r>
              <a:rPr lang="en-US" dirty="0"/>
              <a:t>London Bullion Market Association (LBMA) Responsible Gold Good Delivery Refiner audits</a:t>
            </a:r>
          </a:p>
          <a:p>
            <a:pPr marL="285750" indent="-285750">
              <a:buFont typeface="Arial" panose="020B0604020202020204" pitchFamily="34" charset="0"/>
              <a:buChar char="•"/>
            </a:pPr>
            <a:r>
              <a:rPr lang="en-US" dirty="0" err="1"/>
              <a:t>Fairmined</a:t>
            </a:r>
            <a:r>
              <a:rPr lang="en-US" dirty="0"/>
              <a:t> Standard for Gold from Artisanal Mining</a:t>
            </a:r>
          </a:p>
          <a:p>
            <a:pPr marL="285750" indent="-285750">
              <a:buFont typeface="Arial" panose="020B0604020202020204" pitchFamily="34" charset="0"/>
              <a:buChar char="•"/>
            </a:pPr>
            <a:r>
              <a:rPr lang="en-US" dirty="0"/>
              <a:t>Fairtrade Standard for Gold</a:t>
            </a:r>
          </a:p>
          <a:p>
            <a:pPr marL="285750" indent="-285750">
              <a:buFont typeface="Arial" panose="020B0604020202020204" pitchFamily="34" charset="0"/>
              <a:buChar char="•"/>
            </a:pPr>
            <a:r>
              <a:rPr lang="it-IT" dirty="0"/>
              <a:t>Dubai Multi Commodity Centre (DMCC) Program</a:t>
            </a:r>
            <a:endParaRPr lang="en-US" dirty="0"/>
          </a:p>
          <a:p>
            <a:pPr marL="285750" indent="-285750">
              <a:buFont typeface="Arial" panose="020B0604020202020204" pitchFamily="34" charset="0"/>
              <a:buChar char="•"/>
            </a:pPr>
            <a:r>
              <a:rPr lang="en-US" dirty="0"/>
              <a:t>Alliance for Responsible Mining</a:t>
            </a:r>
          </a:p>
          <a:p>
            <a:pPr marL="285750" indent="-285750">
              <a:buFont typeface="Arial" panose="020B0604020202020204" pitchFamily="34" charset="0"/>
              <a:buChar char="•"/>
            </a:pPr>
            <a:r>
              <a:rPr lang="en-US" dirty="0"/>
              <a:t>Diamond Development Initiative (DDI)</a:t>
            </a:r>
          </a:p>
          <a:p>
            <a:pPr marL="285750" indent="-285750">
              <a:buFont typeface="Arial" panose="020B0604020202020204" pitchFamily="34" charset="0"/>
              <a:buChar char="•"/>
            </a:pPr>
            <a:r>
              <a:rPr lang="en-US" dirty="0"/>
              <a:t>ASM-PACE Artisanal and Small Scale mining In/Around Protected Areas and Critical Ecosystems</a:t>
            </a:r>
          </a:p>
          <a:p>
            <a:pPr marL="285750" indent="-285750">
              <a:buFont typeface="Arial" panose="020B0604020202020204" pitchFamily="34" charset="0"/>
              <a:buChar char="•"/>
            </a:pPr>
            <a:r>
              <a:rPr lang="en-US" dirty="0"/>
              <a:t>Initiative for Responsible Mining Assurance</a:t>
            </a:r>
          </a:p>
          <a:p>
            <a:pPr marL="285750" indent="-285750">
              <a:buFont typeface="Arial" panose="020B0604020202020204" pitchFamily="34" charset="0"/>
              <a:buChar char="•"/>
            </a:pPr>
            <a:r>
              <a:rPr lang="en-US" dirty="0"/>
              <a:t>International Council on Mining and Metals</a:t>
            </a:r>
          </a:p>
        </p:txBody>
      </p:sp>
    </p:spTree>
    <p:extLst>
      <p:ext uri="{BB962C8B-B14F-4D97-AF65-F5344CB8AC3E}">
        <p14:creationId xmlns:p14="http://schemas.microsoft.com/office/powerpoint/2010/main" val="2434337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pPr lvl="0"/>
            <a:r>
              <a:rPr lang="en-US" dirty="0">
                <a:solidFill>
                  <a:srgbClr val="B10820"/>
                </a:solidFill>
                <a:latin typeface="Arial" panose="020B0604020202020204" pitchFamily="34" charset="0"/>
                <a:cs typeface="Arial" panose="020B0604020202020204" pitchFamily="34" charset="0"/>
              </a:rPr>
              <a:t>UL jewelry division / </a:t>
            </a:r>
            <a:r>
              <a:rPr lang="en-US" dirty="0">
                <a:solidFill>
                  <a:srgbClr val="B10820"/>
                </a:solidFill>
                <a:latin typeface="Arial" panose="020B0604020202020204" pitchFamily="34" charset="0"/>
                <a:ea typeface="Open Sans" panose="020B0606030504020204" pitchFamily="34" charset="0"/>
                <a:cs typeface="Arial" panose="020B0604020202020204" pitchFamily="34" charset="0"/>
              </a:rPr>
              <a:t>EXISTING </a:t>
            </a:r>
            <a:r>
              <a:rPr lang="en-US" dirty="0" smtClean="0">
                <a:solidFill>
                  <a:srgbClr val="B10820"/>
                </a:solidFill>
                <a:latin typeface="Arial" panose="020B0604020202020204" pitchFamily="34" charset="0"/>
                <a:ea typeface="Open Sans" panose="020B0606030504020204" pitchFamily="34" charset="0"/>
                <a:cs typeface="Arial" panose="020B0604020202020204" pitchFamily="34" charset="0"/>
              </a:rPr>
              <a:t>FRAMEWORKS</a:t>
            </a:r>
          </a:p>
          <a:p>
            <a:pPr lvl="0"/>
            <a:r>
              <a:rPr lang="en-US" sz="2000" cap="none" dirty="0" smtClean="0">
                <a:solidFill>
                  <a:srgbClr val="B10820"/>
                </a:solidFill>
                <a:latin typeface="Arial" panose="020B0604020202020204" pitchFamily="34" charset="0"/>
                <a:ea typeface="Open Sans" panose="020B0606030504020204" pitchFamily="34" charset="0"/>
                <a:cs typeface="Arial" panose="020B0604020202020204" pitchFamily="34" charset="0"/>
              </a:rPr>
              <a:t>OECD Due Diligence Guidance</a:t>
            </a:r>
            <a:endParaRPr lang="en-US" sz="2000" cap="none" dirty="0">
              <a:solidFill>
                <a:srgbClr val="B1082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1"/>
          </p:nvPr>
        </p:nvSpPr>
        <p:spPr>
          <a:xfrm>
            <a:off x="558800" y="1705897"/>
            <a:ext cx="8021638" cy="2634567"/>
          </a:xfrm>
        </p:spPr>
        <p:txBody>
          <a:bodyPr/>
          <a:lstStyle/>
          <a:p>
            <a:pPr lvl="0"/>
            <a:r>
              <a:rPr lang="en-US" altLang="en-US" b="1" dirty="0" smtClean="0"/>
              <a:t>5 </a:t>
            </a:r>
            <a:r>
              <a:rPr lang="en-US" altLang="en-US" b="1" dirty="0"/>
              <a:t>Step Due Diligence Framework:</a:t>
            </a:r>
          </a:p>
          <a:p>
            <a:pPr marL="515938" lvl="1" indent="-342900">
              <a:lnSpc>
                <a:spcPct val="90000"/>
              </a:lnSpc>
              <a:buFont typeface="Arial" panose="020B0604020202020204" pitchFamily="34" charset="0"/>
              <a:buAutoNum type="arabicPeriod"/>
            </a:pPr>
            <a:r>
              <a:rPr lang="en-US" altLang="en-US" dirty="0"/>
              <a:t>Establish strong company management systems</a:t>
            </a:r>
          </a:p>
          <a:p>
            <a:pPr marL="515938" lvl="1" indent="-342900">
              <a:lnSpc>
                <a:spcPct val="90000"/>
              </a:lnSpc>
              <a:buFont typeface="Arial" panose="020B0604020202020204" pitchFamily="34" charset="0"/>
              <a:buAutoNum type="arabicPeriod"/>
            </a:pPr>
            <a:r>
              <a:rPr lang="en-US" altLang="en-US" dirty="0"/>
              <a:t>Identify and assess risks in the supply chain</a:t>
            </a:r>
          </a:p>
          <a:p>
            <a:pPr marL="515938" lvl="1" indent="-342900">
              <a:lnSpc>
                <a:spcPct val="90000"/>
              </a:lnSpc>
              <a:buFont typeface="Arial" panose="020B0604020202020204" pitchFamily="34" charset="0"/>
              <a:buAutoNum type="arabicPeriod"/>
            </a:pPr>
            <a:r>
              <a:rPr lang="en-US" altLang="en-US" dirty="0"/>
              <a:t>Design and implement a strategy to respond to identified risks</a:t>
            </a:r>
          </a:p>
          <a:p>
            <a:pPr marL="515938" lvl="1" indent="-342900">
              <a:lnSpc>
                <a:spcPct val="90000"/>
              </a:lnSpc>
              <a:buFont typeface="Arial" panose="020B0604020202020204" pitchFamily="34" charset="0"/>
              <a:buAutoNum type="arabicPeriod"/>
            </a:pPr>
            <a:r>
              <a:rPr lang="en-US" altLang="en-US" dirty="0"/>
              <a:t>Carry out independent third-party audit of supply chain due diligence at identified points in the supply chain</a:t>
            </a:r>
          </a:p>
          <a:p>
            <a:pPr marL="515938" lvl="1" indent="-342900">
              <a:lnSpc>
                <a:spcPct val="90000"/>
              </a:lnSpc>
              <a:buFont typeface="Arial" panose="020B0604020202020204" pitchFamily="34" charset="0"/>
              <a:buAutoNum type="arabicPeriod"/>
            </a:pPr>
            <a:r>
              <a:rPr lang="en-US" altLang="en-US" dirty="0"/>
              <a:t>Report on supply chain due </a:t>
            </a:r>
            <a:r>
              <a:rPr lang="en-US" altLang="en-US" dirty="0" smtClean="0"/>
              <a:t>diligence</a:t>
            </a:r>
            <a:endParaRPr lang="en-US" altLang="en-US" dirty="0"/>
          </a:p>
        </p:txBody>
      </p:sp>
      <p:pic>
        <p:nvPicPr>
          <p:cNvPr id="4" name="Picture 5" descr="Organisation for Economic Co-operation and Development">
            <a:hlinkClick r:id="rId2" tooltip="return to OECD Hom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79" y="4509927"/>
            <a:ext cx="3174603" cy="116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438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pPr lvl="0"/>
            <a:r>
              <a:rPr lang="en-US" dirty="0">
                <a:solidFill>
                  <a:srgbClr val="B10820"/>
                </a:solidFill>
                <a:latin typeface="Arial" panose="020B0604020202020204" pitchFamily="34" charset="0"/>
                <a:cs typeface="Arial" panose="020B0604020202020204" pitchFamily="34" charset="0"/>
              </a:rPr>
              <a:t>UL jewelry division / </a:t>
            </a:r>
            <a:r>
              <a:rPr lang="en-US" dirty="0">
                <a:solidFill>
                  <a:srgbClr val="B10820"/>
                </a:solidFill>
                <a:latin typeface="Arial" panose="020B0604020202020204" pitchFamily="34" charset="0"/>
                <a:ea typeface="Open Sans" panose="020B0606030504020204" pitchFamily="34" charset="0"/>
                <a:cs typeface="Arial" panose="020B0604020202020204" pitchFamily="34" charset="0"/>
              </a:rPr>
              <a:t>EXISTING FRAMEWORKS</a:t>
            </a:r>
          </a:p>
          <a:p>
            <a:pPr lvl="0"/>
            <a:r>
              <a:rPr lang="en-US" sz="2000" cap="none" dirty="0">
                <a:solidFill>
                  <a:srgbClr val="B10820"/>
                </a:solidFill>
                <a:latin typeface="Arial" panose="020B0604020202020204" pitchFamily="34" charset="0"/>
                <a:ea typeface="Open Sans" panose="020B0606030504020204" pitchFamily="34" charset="0"/>
                <a:cs typeface="Arial" panose="020B0604020202020204" pitchFamily="34" charset="0"/>
              </a:rPr>
              <a:t>OECD </a:t>
            </a:r>
            <a:r>
              <a:rPr lang="en-US" sz="2000" cap="none" dirty="0" smtClean="0">
                <a:solidFill>
                  <a:srgbClr val="B10820"/>
                </a:solidFill>
                <a:latin typeface="Arial" panose="020B0604020202020204" pitchFamily="34" charset="0"/>
                <a:ea typeface="Open Sans" panose="020B0606030504020204" pitchFamily="34" charset="0"/>
                <a:cs typeface="Arial" panose="020B0604020202020204" pitchFamily="34" charset="0"/>
              </a:rPr>
              <a:t>Framework / Program Development</a:t>
            </a:r>
            <a:endParaRPr lang="en-US" sz="2000" cap="none" dirty="0">
              <a:solidFill>
                <a:srgbClr val="B10820"/>
              </a:solidFill>
              <a:latin typeface="Arial" panose="020B0604020202020204" pitchFamily="34" charset="0"/>
              <a:ea typeface="Open Sans" panose="020B0606030504020204" pitchFamily="34" charset="0"/>
              <a:cs typeface="Arial" panose="020B0604020202020204" pitchFamily="34" charset="0"/>
            </a:endParaRPr>
          </a:p>
        </p:txBody>
      </p:sp>
      <p:grpSp>
        <p:nvGrpSpPr>
          <p:cNvPr id="5" name="Group 4"/>
          <p:cNvGrpSpPr/>
          <p:nvPr/>
        </p:nvGrpSpPr>
        <p:grpSpPr>
          <a:xfrm rot="5400000">
            <a:off x="3808758" y="-1590127"/>
            <a:ext cx="1255437" cy="7726535"/>
            <a:chOff x="457200" y="1600647"/>
            <a:chExt cx="2203893" cy="4525067"/>
          </a:xfrm>
        </p:grpSpPr>
        <p:sp>
          <p:nvSpPr>
            <p:cNvPr id="6" name="Freeform 5"/>
            <p:cNvSpPr/>
            <p:nvPr/>
          </p:nvSpPr>
          <p:spPr>
            <a:xfrm>
              <a:off x="457200" y="1600647"/>
              <a:ext cx="2203892" cy="1637567"/>
            </a:xfrm>
            <a:custGeom>
              <a:avLst/>
              <a:gdLst>
                <a:gd name="connsiteX0" fmla="*/ 0 w 1637567"/>
                <a:gd name="connsiteY0" fmla="*/ 0 h 1146297"/>
                <a:gd name="connsiteX1" fmla="*/ 1064419 w 1637567"/>
                <a:gd name="connsiteY1" fmla="*/ 0 h 1146297"/>
                <a:gd name="connsiteX2" fmla="*/ 1637567 w 1637567"/>
                <a:gd name="connsiteY2" fmla="*/ 573149 h 1146297"/>
                <a:gd name="connsiteX3" fmla="*/ 1064419 w 1637567"/>
                <a:gd name="connsiteY3" fmla="*/ 1146297 h 1146297"/>
                <a:gd name="connsiteX4" fmla="*/ 0 w 1637567"/>
                <a:gd name="connsiteY4" fmla="*/ 1146297 h 1146297"/>
                <a:gd name="connsiteX5" fmla="*/ 573149 w 1637567"/>
                <a:gd name="connsiteY5" fmla="*/ 573149 h 1146297"/>
                <a:gd name="connsiteX6" fmla="*/ 0 w 1637567"/>
                <a:gd name="connsiteY6" fmla="*/ 0 h 114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67" h="1146297">
                  <a:moveTo>
                    <a:pt x="1637567" y="0"/>
                  </a:moveTo>
                  <a:lnTo>
                    <a:pt x="1637567" y="745093"/>
                  </a:lnTo>
                  <a:lnTo>
                    <a:pt x="818783" y="1146297"/>
                  </a:lnTo>
                  <a:lnTo>
                    <a:pt x="0" y="745093"/>
                  </a:lnTo>
                  <a:lnTo>
                    <a:pt x="0" y="0"/>
                  </a:lnTo>
                  <a:lnTo>
                    <a:pt x="818783" y="401204"/>
                  </a:lnTo>
                  <a:lnTo>
                    <a:pt x="1637567" y="0"/>
                  </a:lnTo>
                  <a:close/>
                </a:path>
              </a:pathLst>
            </a:custGeom>
            <a:solidFill>
              <a:schemeClr val="accent3"/>
            </a:solidFill>
            <a:ln>
              <a:solidFill>
                <a:schemeClr val="accent3"/>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591" tIns="594739" rIns="21589" bIns="594738" numCol="1" spcCol="1270" anchor="ctr" anchorCtr="0">
              <a:noAutofit/>
            </a:bodyPr>
            <a:lstStyle/>
            <a:p>
              <a:pPr lvl="0" algn="ctr" defTabSz="1511300">
                <a:lnSpc>
                  <a:spcPct val="90000"/>
                </a:lnSpc>
                <a:spcBef>
                  <a:spcPct val="0"/>
                </a:spcBef>
                <a:spcAft>
                  <a:spcPct val="35000"/>
                </a:spcAft>
              </a:pPr>
              <a:endParaRPr lang="en-US" sz="3400" kern="1200"/>
            </a:p>
          </p:txBody>
        </p:sp>
        <p:sp>
          <p:nvSpPr>
            <p:cNvPr id="7" name="Freeform 6"/>
            <p:cNvSpPr/>
            <p:nvPr/>
          </p:nvSpPr>
          <p:spPr>
            <a:xfrm>
              <a:off x="457200" y="3044397"/>
              <a:ext cx="2203890" cy="1637567"/>
            </a:xfrm>
            <a:custGeom>
              <a:avLst/>
              <a:gdLst>
                <a:gd name="connsiteX0" fmla="*/ 0 w 1637567"/>
                <a:gd name="connsiteY0" fmla="*/ 0 h 1146297"/>
                <a:gd name="connsiteX1" fmla="*/ 1064419 w 1637567"/>
                <a:gd name="connsiteY1" fmla="*/ 0 h 1146297"/>
                <a:gd name="connsiteX2" fmla="*/ 1637567 w 1637567"/>
                <a:gd name="connsiteY2" fmla="*/ 573149 h 1146297"/>
                <a:gd name="connsiteX3" fmla="*/ 1064419 w 1637567"/>
                <a:gd name="connsiteY3" fmla="*/ 1146297 h 1146297"/>
                <a:gd name="connsiteX4" fmla="*/ 0 w 1637567"/>
                <a:gd name="connsiteY4" fmla="*/ 1146297 h 1146297"/>
                <a:gd name="connsiteX5" fmla="*/ 573149 w 1637567"/>
                <a:gd name="connsiteY5" fmla="*/ 573149 h 1146297"/>
                <a:gd name="connsiteX6" fmla="*/ 0 w 1637567"/>
                <a:gd name="connsiteY6" fmla="*/ 0 h 114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67" h="1146297">
                  <a:moveTo>
                    <a:pt x="1637567" y="0"/>
                  </a:moveTo>
                  <a:lnTo>
                    <a:pt x="1637567" y="745093"/>
                  </a:lnTo>
                  <a:lnTo>
                    <a:pt x="818783" y="1146297"/>
                  </a:lnTo>
                  <a:lnTo>
                    <a:pt x="0" y="745093"/>
                  </a:lnTo>
                  <a:lnTo>
                    <a:pt x="0" y="0"/>
                  </a:lnTo>
                  <a:lnTo>
                    <a:pt x="818783" y="401204"/>
                  </a:lnTo>
                  <a:lnTo>
                    <a:pt x="1637567" y="0"/>
                  </a:lnTo>
                  <a:close/>
                </a:path>
              </a:pathLst>
            </a:custGeom>
            <a:solidFill>
              <a:schemeClr val="accent4"/>
            </a:solidFill>
            <a:ln>
              <a:solidFill>
                <a:schemeClr val="accent4"/>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270" wrap="square" lIns="21591" tIns="594739" rIns="21589" bIns="594738" numCol="1" spcCol="1270" anchor="ctr" anchorCtr="0">
              <a:noAutofit/>
            </a:bodyPr>
            <a:lstStyle/>
            <a:p>
              <a:pPr lvl="0" algn="ctr" defTabSz="1511300">
                <a:lnSpc>
                  <a:spcPct val="90000"/>
                </a:lnSpc>
                <a:spcBef>
                  <a:spcPct val="0"/>
                </a:spcBef>
                <a:spcAft>
                  <a:spcPct val="35000"/>
                </a:spcAft>
              </a:pPr>
              <a:endParaRPr lang="en-US" sz="3400" kern="1200"/>
            </a:p>
          </p:txBody>
        </p:sp>
        <p:sp>
          <p:nvSpPr>
            <p:cNvPr id="8" name="Freeform 7"/>
            <p:cNvSpPr/>
            <p:nvPr/>
          </p:nvSpPr>
          <p:spPr>
            <a:xfrm>
              <a:off x="457201" y="4488147"/>
              <a:ext cx="2203892" cy="1637567"/>
            </a:xfrm>
            <a:custGeom>
              <a:avLst/>
              <a:gdLst>
                <a:gd name="connsiteX0" fmla="*/ 0 w 1637567"/>
                <a:gd name="connsiteY0" fmla="*/ 0 h 1146297"/>
                <a:gd name="connsiteX1" fmla="*/ 1064419 w 1637567"/>
                <a:gd name="connsiteY1" fmla="*/ 0 h 1146297"/>
                <a:gd name="connsiteX2" fmla="*/ 1637567 w 1637567"/>
                <a:gd name="connsiteY2" fmla="*/ 573149 h 1146297"/>
                <a:gd name="connsiteX3" fmla="*/ 1064419 w 1637567"/>
                <a:gd name="connsiteY3" fmla="*/ 1146297 h 1146297"/>
                <a:gd name="connsiteX4" fmla="*/ 0 w 1637567"/>
                <a:gd name="connsiteY4" fmla="*/ 1146297 h 1146297"/>
                <a:gd name="connsiteX5" fmla="*/ 573149 w 1637567"/>
                <a:gd name="connsiteY5" fmla="*/ 573149 h 1146297"/>
                <a:gd name="connsiteX6" fmla="*/ 0 w 1637567"/>
                <a:gd name="connsiteY6" fmla="*/ 0 h 114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67" h="1146297">
                  <a:moveTo>
                    <a:pt x="1637567" y="0"/>
                  </a:moveTo>
                  <a:lnTo>
                    <a:pt x="1637567" y="745093"/>
                  </a:lnTo>
                  <a:lnTo>
                    <a:pt x="818783" y="1146297"/>
                  </a:lnTo>
                  <a:lnTo>
                    <a:pt x="0" y="745093"/>
                  </a:lnTo>
                  <a:lnTo>
                    <a:pt x="0" y="0"/>
                  </a:lnTo>
                  <a:lnTo>
                    <a:pt x="818783" y="401204"/>
                  </a:lnTo>
                  <a:lnTo>
                    <a:pt x="1637567" y="0"/>
                  </a:lnTo>
                  <a:close/>
                </a:path>
              </a:pathLst>
            </a:custGeom>
            <a:solidFill>
              <a:schemeClr val="accent2"/>
            </a:solidFill>
            <a:ln>
              <a:solidFill>
                <a:srgbClr val="B1082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21591" tIns="594739" rIns="21589" bIns="594738" numCol="1" spcCol="1270" anchor="ctr" anchorCtr="0">
              <a:noAutofit/>
            </a:bodyPr>
            <a:lstStyle/>
            <a:p>
              <a:pPr lvl="0" algn="ctr" defTabSz="1511300">
                <a:lnSpc>
                  <a:spcPct val="90000"/>
                </a:lnSpc>
                <a:spcBef>
                  <a:spcPct val="0"/>
                </a:spcBef>
                <a:spcAft>
                  <a:spcPct val="35000"/>
                </a:spcAft>
              </a:pPr>
              <a:endParaRPr lang="en-US" sz="3400" kern="1200" dirty="0"/>
            </a:p>
          </p:txBody>
        </p:sp>
      </p:grpSp>
      <p:sp>
        <p:nvSpPr>
          <p:cNvPr id="9" name="TextBox 8"/>
          <p:cNvSpPr txBox="1"/>
          <p:nvPr/>
        </p:nvSpPr>
        <p:spPr>
          <a:xfrm>
            <a:off x="1150883" y="1918766"/>
            <a:ext cx="1309717" cy="707886"/>
          </a:xfrm>
          <a:prstGeom prst="rect">
            <a:avLst/>
          </a:prstGeom>
          <a:noFill/>
        </p:spPr>
        <p:txBody>
          <a:bodyPr wrap="square" rtlCol="0">
            <a:spAutoFit/>
          </a:bodyPr>
          <a:lstStyle/>
          <a:p>
            <a:pPr algn="ctr"/>
            <a:r>
              <a:rPr lang="es-ES_tradnl" sz="2000" b="1" dirty="0" err="1">
                <a:solidFill>
                  <a:schemeClr val="bg1"/>
                </a:solidFill>
                <a:latin typeface="Arial" pitchFamily="34" charset="0"/>
                <a:cs typeface="Arial" pitchFamily="34" charset="0"/>
              </a:rPr>
              <a:t>Program</a:t>
            </a:r>
            <a:r>
              <a:rPr lang="es-ES_tradnl" sz="2000" b="1" dirty="0">
                <a:solidFill>
                  <a:schemeClr val="bg1"/>
                </a:solidFill>
                <a:latin typeface="Arial" pitchFamily="34" charset="0"/>
                <a:cs typeface="Arial" pitchFamily="34" charset="0"/>
              </a:rPr>
              <a:t> Set-up</a:t>
            </a:r>
            <a:endParaRPr lang="en-US" sz="2000" b="1" dirty="0" err="1">
              <a:solidFill>
                <a:schemeClr val="bg1"/>
              </a:solidFill>
              <a:latin typeface="Arial" pitchFamily="34" charset="0"/>
              <a:cs typeface="Arial" pitchFamily="34" charset="0"/>
            </a:endParaRPr>
          </a:p>
        </p:txBody>
      </p:sp>
      <p:sp>
        <p:nvSpPr>
          <p:cNvPr id="10" name="TextBox 9"/>
          <p:cNvSpPr txBox="1"/>
          <p:nvPr/>
        </p:nvSpPr>
        <p:spPr>
          <a:xfrm>
            <a:off x="3695495" y="1765308"/>
            <a:ext cx="1481959" cy="1015663"/>
          </a:xfrm>
          <a:prstGeom prst="rect">
            <a:avLst/>
          </a:prstGeom>
          <a:noFill/>
        </p:spPr>
        <p:txBody>
          <a:bodyPr wrap="square" rtlCol="0">
            <a:spAutoFit/>
          </a:bodyPr>
          <a:lstStyle/>
          <a:p>
            <a:pPr algn="ctr"/>
            <a:r>
              <a:rPr lang="es-ES_tradnl" sz="2000" b="1" dirty="0">
                <a:solidFill>
                  <a:schemeClr val="bg1"/>
                </a:solidFill>
                <a:latin typeface="Arial" pitchFamily="34" charset="0"/>
                <a:cs typeface="Arial" pitchFamily="34" charset="0"/>
              </a:rPr>
              <a:t>Country of </a:t>
            </a:r>
            <a:r>
              <a:rPr lang="es-ES_tradnl" sz="2000" b="1" dirty="0" err="1">
                <a:solidFill>
                  <a:schemeClr val="bg1"/>
                </a:solidFill>
                <a:latin typeface="Arial" pitchFamily="34" charset="0"/>
                <a:cs typeface="Arial" pitchFamily="34" charset="0"/>
              </a:rPr>
              <a:t>Origin</a:t>
            </a:r>
            <a:r>
              <a:rPr lang="es-ES_tradnl" sz="2000" b="1" dirty="0">
                <a:solidFill>
                  <a:schemeClr val="bg1"/>
                </a:solidFill>
                <a:latin typeface="Arial" pitchFamily="34" charset="0"/>
                <a:cs typeface="Arial" pitchFamily="34" charset="0"/>
              </a:rPr>
              <a:t> </a:t>
            </a:r>
            <a:r>
              <a:rPr lang="es-ES_tradnl" sz="2000" b="1" dirty="0" err="1">
                <a:solidFill>
                  <a:schemeClr val="bg1"/>
                </a:solidFill>
                <a:latin typeface="Arial" pitchFamily="34" charset="0"/>
                <a:cs typeface="Arial" pitchFamily="34" charset="0"/>
              </a:rPr>
              <a:t>Inquiry</a:t>
            </a:r>
            <a:endParaRPr lang="en-US" sz="2000" b="1" dirty="0" err="1">
              <a:solidFill>
                <a:schemeClr val="bg1"/>
              </a:solidFill>
              <a:latin typeface="Arial" pitchFamily="34" charset="0"/>
              <a:cs typeface="Arial" pitchFamily="34" charset="0"/>
            </a:endParaRPr>
          </a:p>
        </p:txBody>
      </p:sp>
      <p:sp>
        <p:nvSpPr>
          <p:cNvPr id="11" name="TextBox 10"/>
          <p:cNvSpPr txBox="1"/>
          <p:nvPr/>
        </p:nvSpPr>
        <p:spPr>
          <a:xfrm>
            <a:off x="5758339" y="1919196"/>
            <a:ext cx="1954850" cy="707886"/>
          </a:xfrm>
          <a:prstGeom prst="rect">
            <a:avLst/>
          </a:prstGeom>
          <a:noFill/>
        </p:spPr>
        <p:txBody>
          <a:bodyPr wrap="square" rtlCol="0">
            <a:spAutoFit/>
          </a:bodyPr>
          <a:lstStyle/>
          <a:p>
            <a:pPr algn="ctr"/>
            <a:r>
              <a:rPr lang="es-ES_tradnl" sz="2000" b="1" dirty="0" err="1">
                <a:solidFill>
                  <a:schemeClr val="bg1"/>
                </a:solidFill>
                <a:latin typeface="Arial" pitchFamily="34" charset="0"/>
                <a:cs typeface="Arial" pitchFamily="34" charset="0"/>
              </a:rPr>
              <a:t>Risk</a:t>
            </a:r>
            <a:r>
              <a:rPr lang="es-ES_tradnl" sz="2000" b="1" dirty="0">
                <a:solidFill>
                  <a:schemeClr val="bg1"/>
                </a:solidFill>
                <a:latin typeface="Arial" pitchFamily="34" charset="0"/>
                <a:cs typeface="Arial" pitchFamily="34" charset="0"/>
              </a:rPr>
              <a:t> Management</a:t>
            </a:r>
            <a:endParaRPr lang="en-US" sz="2000" b="1" dirty="0" err="1">
              <a:solidFill>
                <a:schemeClr val="bg1"/>
              </a:solidFill>
              <a:latin typeface="Arial" pitchFamily="34" charset="0"/>
              <a:cs typeface="Arial" pitchFamily="34" charset="0"/>
            </a:endParaRPr>
          </a:p>
        </p:txBody>
      </p:sp>
      <p:sp>
        <p:nvSpPr>
          <p:cNvPr id="12" name="Rectangle 11"/>
          <p:cNvSpPr/>
          <p:nvPr/>
        </p:nvSpPr>
        <p:spPr>
          <a:xfrm>
            <a:off x="1592317" y="3042745"/>
            <a:ext cx="1777031" cy="64294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a:latin typeface="Arial" pitchFamily="34" charset="0"/>
                <a:cs typeface="Arial" pitchFamily="34" charset="0"/>
              </a:rPr>
              <a:t>Systems Gap </a:t>
            </a:r>
            <a:r>
              <a:rPr lang="es-ES_tradnl" sz="1600" dirty="0" err="1">
                <a:latin typeface="Arial" pitchFamily="34" charset="0"/>
                <a:cs typeface="Arial" pitchFamily="34" charset="0"/>
              </a:rPr>
              <a:t>Assessment</a:t>
            </a:r>
            <a:endParaRPr lang="es-ES_tradnl" sz="1600" dirty="0">
              <a:latin typeface="Arial" pitchFamily="34" charset="0"/>
              <a:cs typeface="Arial" pitchFamily="34" charset="0"/>
            </a:endParaRPr>
          </a:p>
        </p:txBody>
      </p:sp>
      <p:sp>
        <p:nvSpPr>
          <p:cNvPr id="13" name="Rectangle 12"/>
          <p:cNvSpPr/>
          <p:nvPr/>
        </p:nvSpPr>
        <p:spPr>
          <a:xfrm>
            <a:off x="1592317" y="3776881"/>
            <a:ext cx="1777031" cy="7725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a:latin typeface="Arial" pitchFamily="34" charset="0"/>
                <a:cs typeface="Arial" pitchFamily="34" charset="0"/>
              </a:rPr>
              <a:t>Policy </a:t>
            </a:r>
            <a:r>
              <a:rPr lang="es-ES_tradnl" sz="1600" dirty="0" err="1">
                <a:latin typeface="Arial" pitchFamily="34" charset="0"/>
                <a:cs typeface="Arial" pitchFamily="34" charset="0"/>
              </a:rPr>
              <a:t>Development</a:t>
            </a:r>
            <a:r>
              <a:rPr lang="es-ES_tradnl" sz="1600" dirty="0">
                <a:latin typeface="Arial" pitchFamily="34" charset="0"/>
                <a:cs typeface="Arial" pitchFamily="34" charset="0"/>
              </a:rPr>
              <a:t>/ </a:t>
            </a:r>
            <a:r>
              <a:rPr lang="es-ES_tradnl" sz="1600" dirty="0" err="1">
                <a:latin typeface="Arial" pitchFamily="34" charset="0"/>
                <a:cs typeface="Arial" pitchFamily="34" charset="0"/>
              </a:rPr>
              <a:t>Revision</a:t>
            </a:r>
            <a:endParaRPr lang="es-ES_tradnl" sz="1600" dirty="0">
              <a:latin typeface="Arial" pitchFamily="34" charset="0"/>
              <a:cs typeface="Arial" pitchFamily="34" charset="0"/>
            </a:endParaRPr>
          </a:p>
        </p:txBody>
      </p:sp>
      <p:sp>
        <p:nvSpPr>
          <p:cNvPr id="14" name="Rectangle 13"/>
          <p:cNvSpPr/>
          <p:nvPr/>
        </p:nvSpPr>
        <p:spPr>
          <a:xfrm>
            <a:off x="1592316" y="4693463"/>
            <a:ext cx="1777031" cy="5804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Prioriziation</a:t>
            </a:r>
            <a:endParaRPr lang="es-ES_tradnl" sz="1600" dirty="0">
              <a:latin typeface="Arial" pitchFamily="34" charset="0"/>
              <a:cs typeface="Arial" pitchFamily="34" charset="0"/>
            </a:endParaRPr>
          </a:p>
        </p:txBody>
      </p:sp>
      <p:sp>
        <p:nvSpPr>
          <p:cNvPr id="15" name="Rectangle 14"/>
          <p:cNvSpPr/>
          <p:nvPr/>
        </p:nvSpPr>
        <p:spPr>
          <a:xfrm>
            <a:off x="4057516" y="3061511"/>
            <a:ext cx="1777031" cy="64294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Communication</a:t>
            </a:r>
            <a:r>
              <a:rPr lang="es-ES_tradnl" sz="1600" dirty="0">
                <a:latin typeface="Arial" pitchFamily="34" charset="0"/>
                <a:cs typeface="Arial" pitchFamily="34" charset="0"/>
              </a:rPr>
              <a:t> </a:t>
            </a:r>
            <a:r>
              <a:rPr lang="es-ES_tradnl" sz="1600" dirty="0" err="1">
                <a:latin typeface="Arial" pitchFamily="34" charset="0"/>
                <a:cs typeface="Arial" pitchFamily="34" charset="0"/>
              </a:rPr>
              <a:t>with</a:t>
            </a:r>
            <a:r>
              <a:rPr lang="es-ES_tradnl" sz="1600" dirty="0">
                <a:latin typeface="Arial" pitchFamily="34" charset="0"/>
                <a:cs typeface="Arial" pitchFamily="34" charset="0"/>
              </a:rPr>
              <a:t> </a:t>
            </a:r>
            <a:r>
              <a:rPr lang="es-ES_tradnl" sz="1600" dirty="0" err="1">
                <a:latin typeface="Arial" pitchFamily="34" charset="0"/>
                <a:cs typeface="Arial" pitchFamily="34" charset="0"/>
              </a:rPr>
              <a:t>Suppliers</a:t>
            </a:r>
            <a:endParaRPr lang="es-ES_tradnl" sz="1600" dirty="0">
              <a:latin typeface="Arial" pitchFamily="34" charset="0"/>
              <a:cs typeface="Arial" pitchFamily="34" charset="0"/>
            </a:endParaRPr>
          </a:p>
        </p:txBody>
      </p:sp>
      <p:sp>
        <p:nvSpPr>
          <p:cNvPr id="16" name="Rectangle 15"/>
          <p:cNvSpPr/>
          <p:nvPr/>
        </p:nvSpPr>
        <p:spPr>
          <a:xfrm>
            <a:off x="4057515" y="3821788"/>
            <a:ext cx="1777031" cy="64294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a:latin typeface="Arial" pitchFamily="34" charset="0"/>
                <a:cs typeface="Arial" pitchFamily="34" charset="0"/>
              </a:rPr>
              <a:t>HQ and </a:t>
            </a:r>
            <a:r>
              <a:rPr lang="es-ES_tradnl" sz="1600" dirty="0" err="1">
                <a:latin typeface="Arial" pitchFamily="34" charset="0"/>
                <a:cs typeface="Arial" pitchFamily="34" charset="0"/>
              </a:rPr>
              <a:t>Supplier</a:t>
            </a:r>
            <a:r>
              <a:rPr lang="es-ES_tradnl" sz="1600" dirty="0">
                <a:latin typeface="Arial" pitchFamily="34" charset="0"/>
                <a:cs typeface="Arial" pitchFamily="34" charset="0"/>
              </a:rPr>
              <a:t> Trainings</a:t>
            </a:r>
          </a:p>
        </p:txBody>
      </p:sp>
      <p:sp>
        <p:nvSpPr>
          <p:cNvPr id="17" name="Rectangle 16"/>
          <p:cNvSpPr/>
          <p:nvPr/>
        </p:nvSpPr>
        <p:spPr>
          <a:xfrm>
            <a:off x="6455310" y="3066323"/>
            <a:ext cx="1777031" cy="6429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Supply</a:t>
            </a:r>
            <a:r>
              <a:rPr lang="es-ES_tradnl" sz="1600" dirty="0">
                <a:latin typeface="Arial" pitchFamily="34" charset="0"/>
                <a:cs typeface="Arial" pitchFamily="34" charset="0"/>
              </a:rPr>
              <a:t> </a:t>
            </a:r>
            <a:r>
              <a:rPr lang="es-ES_tradnl" sz="1600" dirty="0" err="1">
                <a:latin typeface="Arial" pitchFamily="34" charset="0"/>
                <a:cs typeface="Arial" pitchFamily="34" charset="0"/>
              </a:rPr>
              <a:t>Chain</a:t>
            </a:r>
            <a:r>
              <a:rPr lang="es-ES_tradnl" sz="1600" dirty="0">
                <a:latin typeface="Arial" pitchFamily="34" charset="0"/>
                <a:cs typeface="Arial" pitchFamily="34" charset="0"/>
              </a:rPr>
              <a:t> </a:t>
            </a:r>
            <a:r>
              <a:rPr lang="es-ES_tradnl" sz="1600" dirty="0" err="1">
                <a:latin typeface="Arial" pitchFamily="34" charset="0"/>
                <a:cs typeface="Arial" pitchFamily="34" charset="0"/>
              </a:rPr>
              <a:t>Risk</a:t>
            </a:r>
            <a:r>
              <a:rPr lang="es-ES_tradnl" sz="1600" dirty="0">
                <a:latin typeface="Arial" pitchFamily="34" charset="0"/>
                <a:cs typeface="Arial" pitchFamily="34" charset="0"/>
              </a:rPr>
              <a:t> </a:t>
            </a:r>
            <a:r>
              <a:rPr lang="es-ES_tradnl" sz="1600" dirty="0" err="1">
                <a:latin typeface="Arial" pitchFamily="34" charset="0"/>
                <a:cs typeface="Arial" pitchFamily="34" charset="0"/>
              </a:rPr>
              <a:t>Assessment</a:t>
            </a:r>
            <a:endParaRPr lang="es-ES_tradnl" sz="1600" dirty="0">
              <a:latin typeface="Arial" pitchFamily="34" charset="0"/>
              <a:cs typeface="Arial" pitchFamily="34" charset="0"/>
            </a:endParaRPr>
          </a:p>
        </p:txBody>
      </p:sp>
      <p:sp>
        <p:nvSpPr>
          <p:cNvPr id="18" name="Rectangle 17"/>
          <p:cNvSpPr/>
          <p:nvPr/>
        </p:nvSpPr>
        <p:spPr>
          <a:xfrm>
            <a:off x="6455309" y="3776881"/>
            <a:ext cx="1777031" cy="6429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Risk</a:t>
            </a:r>
            <a:r>
              <a:rPr lang="es-ES_tradnl" sz="1600" dirty="0">
                <a:latin typeface="Arial" pitchFamily="34" charset="0"/>
                <a:cs typeface="Arial" pitchFamily="34" charset="0"/>
              </a:rPr>
              <a:t> </a:t>
            </a:r>
            <a:r>
              <a:rPr lang="es-ES_tradnl" sz="1600" dirty="0" err="1">
                <a:latin typeface="Arial" pitchFamily="34" charset="0"/>
                <a:cs typeface="Arial" pitchFamily="34" charset="0"/>
              </a:rPr>
              <a:t>Mitigation</a:t>
            </a:r>
            <a:r>
              <a:rPr lang="es-ES_tradnl" sz="1600" dirty="0">
                <a:latin typeface="Arial" pitchFamily="34" charset="0"/>
                <a:cs typeface="Arial" pitchFamily="34" charset="0"/>
              </a:rPr>
              <a:t> </a:t>
            </a:r>
            <a:r>
              <a:rPr lang="es-ES_tradnl" sz="1600" dirty="0" err="1">
                <a:latin typeface="Arial" pitchFamily="34" charset="0"/>
                <a:cs typeface="Arial" pitchFamily="34" charset="0"/>
              </a:rPr>
              <a:t>Strategy</a:t>
            </a:r>
            <a:endParaRPr lang="es-ES_tradnl" sz="1600" dirty="0">
              <a:latin typeface="Arial" pitchFamily="34" charset="0"/>
              <a:cs typeface="Arial" pitchFamily="34" charset="0"/>
            </a:endParaRPr>
          </a:p>
        </p:txBody>
      </p:sp>
      <p:sp>
        <p:nvSpPr>
          <p:cNvPr id="19" name="Rectangle 18"/>
          <p:cNvSpPr/>
          <p:nvPr/>
        </p:nvSpPr>
        <p:spPr>
          <a:xfrm>
            <a:off x="6455308" y="4525965"/>
            <a:ext cx="1777031" cy="6429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Verification</a:t>
            </a:r>
            <a:endParaRPr lang="es-ES_tradnl" sz="1600" dirty="0">
              <a:latin typeface="Arial" pitchFamily="34" charset="0"/>
              <a:cs typeface="Arial" pitchFamily="34" charset="0"/>
            </a:endParaRPr>
          </a:p>
        </p:txBody>
      </p:sp>
      <p:sp>
        <p:nvSpPr>
          <p:cNvPr id="20" name="Rectangle 19"/>
          <p:cNvSpPr/>
          <p:nvPr/>
        </p:nvSpPr>
        <p:spPr>
          <a:xfrm>
            <a:off x="6455307" y="5292034"/>
            <a:ext cx="1777031" cy="9406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_tradnl" sz="1600" dirty="0" err="1">
                <a:latin typeface="Arial" pitchFamily="34" charset="0"/>
                <a:cs typeface="Arial" pitchFamily="34" charset="0"/>
              </a:rPr>
              <a:t>Capactiy</a:t>
            </a:r>
            <a:r>
              <a:rPr lang="es-ES_tradnl" sz="1600" dirty="0">
                <a:latin typeface="Arial" pitchFamily="34" charset="0"/>
                <a:cs typeface="Arial" pitchFamily="34" charset="0"/>
              </a:rPr>
              <a:t> </a:t>
            </a:r>
            <a:r>
              <a:rPr lang="es-ES_tradnl" sz="1600" dirty="0" err="1">
                <a:latin typeface="Arial" pitchFamily="34" charset="0"/>
                <a:cs typeface="Arial" pitchFamily="34" charset="0"/>
              </a:rPr>
              <a:t>Building</a:t>
            </a:r>
            <a:r>
              <a:rPr lang="es-ES_tradnl" sz="1600" dirty="0">
                <a:latin typeface="Arial" pitchFamily="34" charset="0"/>
                <a:cs typeface="Arial" pitchFamily="34" charset="0"/>
              </a:rPr>
              <a:t> &amp; </a:t>
            </a:r>
            <a:r>
              <a:rPr lang="es-ES_tradnl" sz="1600" dirty="0" err="1">
                <a:latin typeface="Arial" pitchFamily="34" charset="0"/>
                <a:cs typeface="Arial" pitchFamily="34" charset="0"/>
              </a:rPr>
              <a:t>Continuous</a:t>
            </a:r>
            <a:r>
              <a:rPr lang="es-ES_tradnl" sz="1600" dirty="0">
                <a:latin typeface="Arial" pitchFamily="34" charset="0"/>
                <a:cs typeface="Arial" pitchFamily="34" charset="0"/>
              </a:rPr>
              <a:t> </a:t>
            </a:r>
            <a:r>
              <a:rPr lang="es-ES_tradnl" sz="1600" dirty="0" err="1">
                <a:latin typeface="Arial" pitchFamily="34" charset="0"/>
                <a:cs typeface="Arial" pitchFamily="34" charset="0"/>
              </a:rPr>
              <a:t>Improvement</a:t>
            </a:r>
            <a:endParaRPr lang="es-ES_tradnl" sz="1600" dirty="0">
              <a:latin typeface="Arial" pitchFamily="34" charset="0"/>
              <a:cs typeface="Arial" pitchFamily="34" charset="0"/>
            </a:endParaRPr>
          </a:p>
        </p:txBody>
      </p:sp>
    </p:spTree>
    <p:extLst>
      <p:ext uri="{BB962C8B-B14F-4D97-AF65-F5344CB8AC3E}">
        <p14:creationId xmlns:p14="http://schemas.microsoft.com/office/powerpoint/2010/main" val="2330137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smtClean="0">
                <a:solidFill>
                  <a:srgbClr val="B10820"/>
                </a:solidFill>
              </a:rPr>
              <a:t>UL </a:t>
            </a:r>
            <a:r>
              <a:rPr lang="en-US" dirty="0">
                <a:solidFill>
                  <a:srgbClr val="B10820"/>
                </a:solidFill>
              </a:rPr>
              <a:t>jewelry </a:t>
            </a:r>
            <a:r>
              <a:rPr lang="en-US" dirty="0" smtClean="0">
                <a:solidFill>
                  <a:srgbClr val="B10820"/>
                </a:solidFill>
              </a:rPr>
              <a:t>division</a:t>
            </a:r>
          </a:p>
          <a:p>
            <a:r>
              <a:rPr lang="en-US" altLang="en-US" sz="2000" cap="none" dirty="0" smtClean="0">
                <a:solidFill>
                  <a:srgbClr val="B10820"/>
                </a:solidFill>
                <a:latin typeface="Arial" panose="020B0604020202020204" pitchFamily="34" charset="0"/>
                <a:ea typeface="MS PGothic" charset="-128"/>
                <a:cs typeface="Arial" panose="020B0604020202020204" pitchFamily="34" charset="0"/>
              </a:rPr>
              <a:t>Affiliations and Memberships</a:t>
            </a:r>
            <a:endParaRPr lang="en-US" sz="2000" cap="none" dirty="0">
              <a:solidFill>
                <a:srgbClr val="B10820"/>
              </a:solidFill>
              <a:latin typeface="Arial" panose="020B0604020202020204" pitchFamily="34" charset="0"/>
              <a:ea typeface="Open Sans" panose="020B0606030504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901" y="3103097"/>
            <a:ext cx="2438400" cy="7810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73" y="1722327"/>
            <a:ext cx="1852785" cy="5486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22" y="2271162"/>
            <a:ext cx="1857375" cy="1447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73" y="4598279"/>
            <a:ext cx="1828800" cy="18288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260" y="4102778"/>
            <a:ext cx="1451043" cy="2286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8782" y="2346936"/>
            <a:ext cx="2243617" cy="24688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223" y="3450692"/>
            <a:ext cx="1188720" cy="118872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1229" y="4604879"/>
            <a:ext cx="1707591" cy="1005840"/>
          </a:xfrm>
          <a:prstGeom prst="rect">
            <a:avLst/>
          </a:prstGeom>
        </p:spPr>
      </p:pic>
      <p:sp>
        <p:nvSpPr>
          <p:cNvPr id="13" name="Right Brace 12"/>
          <p:cNvSpPr/>
          <p:nvPr/>
        </p:nvSpPr>
        <p:spPr>
          <a:xfrm>
            <a:off x="5757205" y="1466318"/>
            <a:ext cx="564119" cy="4956270"/>
          </a:xfrm>
          <a:prstGeom prst="rightBrace">
            <a:avLst/>
          </a:prstGeom>
          <a:ln>
            <a:solidFill>
              <a:srgbClr val="B1082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2901" y="1530456"/>
            <a:ext cx="3265919" cy="1632960"/>
          </a:xfrm>
          <a:prstGeom prst="rect">
            <a:avLst/>
          </a:prstGeom>
        </p:spPr>
      </p:pic>
    </p:spTree>
    <p:extLst>
      <p:ext uri="{BB962C8B-B14F-4D97-AF65-F5344CB8AC3E}">
        <p14:creationId xmlns:p14="http://schemas.microsoft.com/office/powerpoint/2010/main" val="458463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smtClean="0">
                <a:solidFill>
                  <a:srgbClr val="B10820"/>
                </a:solidFill>
              </a:rPr>
              <a:t>UL </a:t>
            </a:r>
            <a:r>
              <a:rPr lang="en-US" dirty="0">
                <a:solidFill>
                  <a:srgbClr val="B10820"/>
                </a:solidFill>
              </a:rPr>
              <a:t>jewelry </a:t>
            </a:r>
            <a:r>
              <a:rPr lang="en-US" dirty="0" smtClean="0">
                <a:solidFill>
                  <a:srgbClr val="B10820"/>
                </a:solidFill>
              </a:rPr>
              <a:t>division</a:t>
            </a:r>
          </a:p>
          <a:p>
            <a:r>
              <a:rPr lang="en-US" sz="2000" cap="none" dirty="0" smtClean="0">
                <a:solidFill>
                  <a:srgbClr val="B10820"/>
                </a:solidFill>
                <a:latin typeface="Arial" panose="020B0604020202020204" pitchFamily="34" charset="0"/>
                <a:ea typeface="Open Sans" panose="020B0606030504020204" pitchFamily="34" charset="0"/>
                <a:cs typeface="Arial" panose="020B0604020202020204" pitchFamily="34" charset="0"/>
              </a:rPr>
              <a:t>Focus on Key Initiatives and Standards</a:t>
            </a:r>
            <a:endParaRPr lang="en-US" sz="2000" cap="none" dirty="0">
              <a:solidFill>
                <a:srgbClr val="B10820"/>
              </a:solidFill>
              <a:latin typeface="Arial" panose="020B0604020202020204" pitchFamily="34" charset="0"/>
              <a:ea typeface="Open Sans" panose="020B0606030504020204" pitchFamily="34" charset="0"/>
              <a:cs typeface="Arial" panose="020B0604020202020204" pitchFamily="34" charset="0"/>
            </a:endParaRPr>
          </a:p>
        </p:txBody>
      </p:sp>
      <p:pic>
        <p:nvPicPr>
          <p:cNvPr id="14" name="Picture 13" descr="Untitled2.png"/>
          <p:cNvPicPr>
            <a:picLocks noChangeAspect="1"/>
          </p:cNvPicPr>
          <p:nvPr/>
        </p:nvPicPr>
        <p:blipFill rotWithShape="1">
          <a:blip r:embed="rId3">
            <a:extLst>
              <a:ext uri="{28A0092B-C50C-407E-A947-70E740481C1C}">
                <a14:useLocalDpi xmlns:a14="http://schemas.microsoft.com/office/drawing/2010/main" val="0"/>
              </a:ext>
            </a:extLst>
          </a:blip>
          <a:srcRect l="31613" t="18088" r="58704" b="63314"/>
          <a:stretch/>
        </p:blipFill>
        <p:spPr>
          <a:xfrm>
            <a:off x="3511315" y="2082471"/>
            <a:ext cx="1185673" cy="1778508"/>
          </a:xfrm>
          <a:prstGeom prst="rect">
            <a:avLst/>
          </a:prstGeom>
        </p:spPr>
      </p:pic>
      <p:pic>
        <p:nvPicPr>
          <p:cNvPr id="15" name="Picture 14" descr="Untitled2.png"/>
          <p:cNvPicPr>
            <a:picLocks noChangeAspect="1"/>
          </p:cNvPicPr>
          <p:nvPr/>
        </p:nvPicPr>
        <p:blipFill rotWithShape="1">
          <a:blip r:embed="rId3">
            <a:extLst>
              <a:ext uri="{28A0092B-C50C-407E-A947-70E740481C1C}">
                <a14:useLocalDpi xmlns:a14="http://schemas.microsoft.com/office/drawing/2010/main" val="0"/>
              </a:ext>
            </a:extLst>
          </a:blip>
          <a:srcRect l="75814" t="40018" r="4822" b="45104"/>
          <a:stretch/>
        </p:blipFill>
        <p:spPr>
          <a:xfrm>
            <a:off x="536761" y="5016402"/>
            <a:ext cx="1846268" cy="1107761"/>
          </a:xfrm>
          <a:prstGeom prst="rect">
            <a:avLst/>
          </a:prstGeom>
        </p:spPr>
      </p:pic>
      <p:pic>
        <p:nvPicPr>
          <p:cNvPr id="16" name="Picture 15"/>
          <p:cNvPicPr>
            <a:picLocks noChangeAspect="1"/>
          </p:cNvPicPr>
          <p:nvPr/>
        </p:nvPicPr>
        <p:blipFill>
          <a:blip r:embed="rId4"/>
          <a:stretch>
            <a:fillRect/>
          </a:stretch>
        </p:blipFill>
        <p:spPr>
          <a:xfrm>
            <a:off x="3511315" y="4919783"/>
            <a:ext cx="2995073" cy="862848"/>
          </a:xfrm>
          <a:prstGeom prst="rect">
            <a:avLst/>
          </a:prstGeom>
        </p:spPr>
      </p:pic>
      <p:pic>
        <p:nvPicPr>
          <p:cNvPr id="17" name="Picture 16" descr="Untitled2.png"/>
          <p:cNvPicPr>
            <a:picLocks noChangeAspect="1"/>
          </p:cNvPicPr>
          <p:nvPr/>
        </p:nvPicPr>
        <p:blipFill rotWithShape="1">
          <a:blip r:embed="rId3">
            <a:extLst>
              <a:ext uri="{28A0092B-C50C-407E-A947-70E740481C1C}">
                <a14:useLocalDpi xmlns:a14="http://schemas.microsoft.com/office/drawing/2010/main" val="0"/>
              </a:ext>
            </a:extLst>
          </a:blip>
          <a:srcRect l="3353" t="56175" r="76706" b="30044"/>
          <a:stretch/>
        </p:blipFill>
        <p:spPr>
          <a:xfrm>
            <a:off x="559473" y="1778758"/>
            <a:ext cx="2252601" cy="1216006"/>
          </a:xfrm>
          <a:prstGeom prst="rect">
            <a:avLst/>
          </a:prstGeom>
        </p:spPr>
      </p:pic>
      <p:pic>
        <p:nvPicPr>
          <p:cNvPr id="18" name="Picture 17"/>
          <p:cNvPicPr>
            <a:picLocks noChangeAspect="1"/>
          </p:cNvPicPr>
          <p:nvPr/>
        </p:nvPicPr>
        <p:blipFill>
          <a:blip r:embed="rId5"/>
          <a:stretch>
            <a:fillRect/>
          </a:stretch>
        </p:blipFill>
        <p:spPr>
          <a:xfrm>
            <a:off x="536761" y="3286640"/>
            <a:ext cx="1679942" cy="114867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629" y="2082471"/>
            <a:ext cx="2133600" cy="2133600"/>
          </a:xfrm>
          <a:prstGeom prst="rect">
            <a:avLst/>
          </a:prstGeom>
        </p:spPr>
      </p:pic>
    </p:spTree>
    <p:extLst>
      <p:ext uri="{BB962C8B-B14F-4D97-AF65-F5344CB8AC3E}">
        <p14:creationId xmlns:p14="http://schemas.microsoft.com/office/powerpoint/2010/main" val="2923908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a:solidFill>
                  <a:srgbClr val="B10820"/>
                </a:solidFill>
              </a:rPr>
              <a:t>UL jewelry division</a:t>
            </a:r>
          </a:p>
          <a:p>
            <a:r>
              <a:rPr lang="en-US" altLang="en-US" sz="2000" cap="none" dirty="0" smtClean="0">
                <a:solidFill>
                  <a:srgbClr val="B10820"/>
                </a:solidFill>
                <a:latin typeface="Arial" panose="020B0604020202020204" pitchFamily="34" charset="0"/>
                <a:ea typeface="Open Sans" panose="020B0606030504020204" pitchFamily="34" charset="0"/>
                <a:cs typeface="Arial" panose="020B0604020202020204" pitchFamily="34" charset="0"/>
              </a:rPr>
              <a:t>Third-Party Assessment / What to Expect</a:t>
            </a:r>
            <a:endParaRPr lang="en-US" sz="2000" cap="none" dirty="0">
              <a:solidFill>
                <a:srgbClr val="B10820"/>
              </a:solidFill>
              <a:latin typeface="Arial" panose="020B0604020202020204" pitchFamily="34" charset="0"/>
              <a:ea typeface="Open Sans" panose="020B0606030504020204" pitchFamily="34" charset="0"/>
              <a:cs typeface="Arial" panose="020B0604020202020204" pitchFamily="34" charset="0"/>
            </a:endParaRPr>
          </a:p>
        </p:txBody>
      </p:sp>
      <p:graphicFrame>
        <p:nvGraphicFramePr>
          <p:cNvPr id="6" name="Content Placeholder 5"/>
          <p:cNvGraphicFramePr>
            <a:graphicFrameLocks/>
          </p:cNvGraphicFramePr>
          <p:nvPr>
            <p:extLst>
              <p:ext uri="{D42A27DB-BD31-4B8C-83A1-F6EECF244321}">
                <p14:modId xmlns:p14="http://schemas.microsoft.com/office/powerpoint/2010/main" val="969097920"/>
              </p:ext>
            </p:extLst>
          </p:nvPr>
        </p:nvGraphicFramePr>
        <p:xfrm>
          <a:off x="455253" y="171895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2609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3133" y="2131476"/>
            <a:ext cx="6124537" cy="2234458"/>
          </a:xfrm>
        </p:spPr>
        <p:txBody>
          <a:bodyPr/>
          <a:lstStyle/>
          <a:p>
            <a:pPr lvl="0"/>
            <a:r>
              <a:rPr lang="en-US" sz="2400" cap="none" dirty="0">
                <a:solidFill>
                  <a:schemeClr val="bg1">
                    <a:lumMod val="50000"/>
                  </a:schemeClr>
                </a:solidFill>
              </a:rPr>
              <a:t>About UL</a:t>
            </a:r>
          </a:p>
          <a:p>
            <a:pPr lvl="0"/>
            <a:r>
              <a:rPr lang="en-US" sz="2400" cap="none" dirty="0">
                <a:solidFill>
                  <a:schemeClr val="bg1">
                    <a:lumMod val="50000"/>
                  </a:schemeClr>
                </a:solidFill>
              </a:rPr>
              <a:t>Jewelry Division</a:t>
            </a:r>
          </a:p>
          <a:p>
            <a:pPr lvl="0"/>
            <a:r>
              <a:rPr lang="it-IT" sz="2400" cap="none" dirty="0"/>
              <a:t>RJC Auditing </a:t>
            </a:r>
            <a:r>
              <a:rPr lang="it-IT" sz="2400" cap="none" dirty="0" smtClean="0"/>
              <a:t>Process</a:t>
            </a:r>
          </a:p>
          <a:p>
            <a:r>
              <a:rPr lang="it-IT" sz="2400" cap="none" dirty="0" smtClean="0">
                <a:solidFill>
                  <a:schemeClr val="bg1">
                    <a:lumMod val="50000"/>
                  </a:schemeClr>
                </a:solidFill>
              </a:rPr>
              <a:t>Resources</a:t>
            </a:r>
            <a:endParaRPr lang="it-IT" sz="2400" cap="none" dirty="0"/>
          </a:p>
          <a:p>
            <a:pPr lvl="0"/>
            <a:r>
              <a:rPr lang="it-IT" sz="2400" cap="none" dirty="0">
                <a:solidFill>
                  <a:schemeClr val="bg1">
                    <a:lumMod val="50000"/>
                  </a:schemeClr>
                </a:solidFill>
              </a:rPr>
              <a:t>UL Apps</a:t>
            </a:r>
            <a:endParaRPr lang="en-US" sz="2400" cap="none" dirty="0">
              <a:solidFill>
                <a:schemeClr val="bg1">
                  <a:lumMod val="50000"/>
                </a:schemeClr>
              </a:solidFill>
            </a:endParaRPr>
          </a:p>
        </p:txBody>
      </p:sp>
      <p:sp>
        <p:nvSpPr>
          <p:cNvPr id="3" name="Text Placeholder 2"/>
          <p:cNvSpPr txBox="1">
            <a:spLocks/>
          </p:cNvSpPr>
          <p:nvPr/>
        </p:nvSpPr>
        <p:spPr>
          <a:xfrm>
            <a:off x="559473" y="640081"/>
            <a:ext cx="8021161" cy="461665"/>
          </a:xfrm>
          <a:prstGeom prst="rect">
            <a:avLst/>
          </a:prstGeom>
        </p:spPr>
        <p:txBody>
          <a:bodyPr wrap="square" anchor="ctr">
            <a:spAutoFit/>
          </a:bodyPr>
          <a:lstStyle>
            <a:lvl1pPr marL="0" indent="0" algn="l" defTabSz="457200" rtl="0" eaLnBrk="1" latinLnBrk="0" hangingPunct="1">
              <a:spcBef>
                <a:spcPct val="20000"/>
              </a:spcBef>
              <a:buFont typeface="Arial"/>
              <a:buNone/>
              <a:defRPr sz="2800" b="1" kern="1200" cap="all" baseline="0">
                <a:solidFill>
                  <a:schemeClr val="accent2"/>
                </a:solidFill>
                <a:latin typeface="Arial"/>
                <a:ea typeface="+mn-ea"/>
                <a:cs typeface="Arial"/>
              </a:defRPr>
            </a:lvl1pPr>
            <a:lvl2pPr marL="457200" indent="0" algn="l" defTabSz="457200" rtl="0" eaLnBrk="1" latinLnBrk="0" hangingPunct="1">
              <a:spcBef>
                <a:spcPct val="20000"/>
              </a:spcBef>
              <a:buFont typeface="Arial"/>
              <a:buNone/>
              <a:defRPr sz="2400" b="1" kern="1200" cap="all">
                <a:solidFill>
                  <a:schemeClr val="accent2"/>
                </a:solidFill>
                <a:latin typeface="Arial"/>
                <a:ea typeface="+mn-ea"/>
                <a:cs typeface="Arial"/>
              </a:defRPr>
            </a:lvl2pPr>
            <a:lvl3pPr marL="914400" indent="0" algn="l" defTabSz="457200" rtl="0" eaLnBrk="1" latinLnBrk="0" hangingPunct="1">
              <a:spcBef>
                <a:spcPct val="20000"/>
              </a:spcBef>
              <a:buFont typeface="Arial"/>
              <a:buNone/>
              <a:defRPr sz="24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4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4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Agenda</a:t>
            </a:r>
            <a:endParaRPr lang="en-US" sz="2400" dirty="0"/>
          </a:p>
        </p:txBody>
      </p:sp>
    </p:spTree>
    <p:extLst>
      <p:ext uri="{BB962C8B-B14F-4D97-AF65-F5344CB8AC3E}">
        <p14:creationId xmlns:p14="http://schemas.microsoft.com/office/powerpoint/2010/main" val="2637884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9473" y="640081"/>
            <a:ext cx="8021161" cy="461665"/>
          </a:xfrm>
        </p:spPr>
        <p:txBody>
          <a:bodyPr/>
          <a:lstStyle/>
          <a:p>
            <a:r>
              <a:rPr lang="it-IT" dirty="0" smtClean="0"/>
              <a:t>RJC </a:t>
            </a:r>
            <a:r>
              <a:rPr lang="it-IT" dirty="0"/>
              <a:t>auditing </a:t>
            </a:r>
            <a:r>
              <a:rPr lang="it-IT" dirty="0" smtClean="0"/>
              <a:t>Process I</a:t>
            </a:r>
            <a:endParaRPr lang="en-US" dirty="0"/>
          </a:p>
        </p:txBody>
      </p:sp>
      <p:sp>
        <p:nvSpPr>
          <p:cNvPr id="5" name="Text Placeholder 4"/>
          <p:cNvSpPr>
            <a:spLocks noGrp="1"/>
          </p:cNvSpPr>
          <p:nvPr>
            <p:ph type="body" sz="quarter" idx="12"/>
          </p:nvPr>
        </p:nvSpPr>
        <p:spPr>
          <a:xfrm>
            <a:off x="558800" y="1673219"/>
            <a:ext cx="3799840" cy="3804118"/>
          </a:xfrm>
        </p:spPr>
        <p:txBody>
          <a:bodyPr/>
          <a:lstStyle/>
          <a:p>
            <a:pPr lvl="0"/>
            <a:r>
              <a:rPr lang="en-US" altLang="en-US" b="1" dirty="0" smtClean="0"/>
              <a:t>OPENING MEETING</a:t>
            </a:r>
          </a:p>
          <a:p>
            <a:pPr lvl="0"/>
            <a:endParaRPr lang="en-US" dirty="0"/>
          </a:p>
          <a:p>
            <a:pPr marL="285750" indent="-285750">
              <a:buFont typeface="Arial" panose="020B0604020202020204" pitchFamily="34" charset="0"/>
              <a:buChar char="•"/>
            </a:pPr>
            <a:r>
              <a:rPr lang="en-US" dirty="0"/>
              <a:t>Reconfirm agenda</a:t>
            </a:r>
          </a:p>
          <a:p>
            <a:pPr marL="285750" indent="-285750">
              <a:buFont typeface="Arial" panose="020B0604020202020204" pitchFamily="34" charset="0"/>
              <a:buChar char="•"/>
            </a:pPr>
            <a:r>
              <a:rPr lang="en-US" dirty="0"/>
              <a:t>Reconfirm attendees</a:t>
            </a:r>
          </a:p>
          <a:p>
            <a:pPr marL="285750" indent="-285750">
              <a:buFont typeface="Arial" panose="020B0604020202020204" pitchFamily="34" charset="0"/>
              <a:buChar char="•"/>
            </a:pPr>
            <a:r>
              <a:rPr lang="en-US" dirty="0"/>
              <a:t>Discuss schedule</a:t>
            </a:r>
          </a:p>
          <a:p>
            <a:pPr marL="285750" indent="-285750">
              <a:buFont typeface="Arial" panose="020B0604020202020204" pitchFamily="34" charset="0"/>
              <a:buChar char="•"/>
            </a:pPr>
            <a:r>
              <a:rPr lang="en-US" dirty="0"/>
              <a:t>Clarify questions regarding basic management systems, where and how documents are maintained</a:t>
            </a:r>
          </a:p>
          <a:p>
            <a:pPr marL="285750" indent="-285750">
              <a:buFont typeface="Arial" panose="020B0604020202020204" pitchFamily="34" charset="0"/>
              <a:buChar char="•"/>
            </a:pPr>
            <a:r>
              <a:rPr lang="en-US" dirty="0"/>
              <a:t>Explanation of integrity policy</a:t>
            </a:r>
          </a:p>
          <a:p>
            <a:pPr marL="285750" indent="-285750">
              <a:buFont typeface="Arial" panose="020B0604020202020204" pitchFamily="34" charset="0"/>
              <a:buChar char="•"/>
            </a:pPr>
            <a:r>
              <a:rPr lang="en-US" dirty="0"/>
              <a:t>Reaffirmation of confidentiality </a:t>
            </a:r>
            <a:r>
              <a:rPr lang="en-US" dirty="0" smtClean="0"/>
              <a:t>policy</a:t>
            </a:r>
            <a:endParaRPr lang="en-US" dirty="0"/>
          </a:p>
        </p:txBody>
      </p:sp>
      <p:sp>
        <p:nvSpPr>
          <p:cNvPr id="6" name="Text Placeholder 5"/>
          <p:cNvSpPr>
            <a:spLocks noGrp="1"/>
          </p:cNvSpPr>
          <p:nvPr>
            <p:ph type="body" sz="quarter" idx="13"/>
          </p:nvPr>
        </p:nvSpPr>
        <p:spPr>
          <a:xfrm>
            <a:off x="4805680" y="1673219"/>
            <a:ext cx="3774758" cy="3416320"/>
          </a:xfrm>
        </p:spPr>
        <p:txBody>
          <a:bodyPr/>
          <a:lstStyle/>
          <a:p>
            <a:r>
              <a:rPr lang="en-US" altLang="en-US" b="1" dirty="0" smtClean="0"/>
              <a:t>MANAGEMENT </a:t>
            </a:r>
            <a:r>
              <a:rPr lang="en-US" altLang="en-US" b="1" dirty="0"/>
              <a:t>INTERVIEW</a:t>
            </a:r>
            <a:endParaRPr lang="en-US" b="1" dirty="0"/>
          </a:p>
          <a:p>
            <a:endParaRPr lang="de-DE" dirty="0"/>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Review Workbook responses</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Gather basic information for report </a:t>
            </a:r>
            <a:r>
              <a:rPr lang="en-US" dirty="0" smtClean="0">
                <a:latin typeface="Arial" panose="020B0604020202020204" pitchFamily="34" charset="0"/>
                <a:ea typeface="Open Sans" panose="020B0606030504020204" pitchFamily="34" charset="0"/>
                <a:cs typeface="Arial" panose="020B0604020202020204" pitchFamily="34" charset="0"/>
              </a:rPr>
              <a:t>writing </a:t>
            </a:r>
            <a:r>
              <a:rPr lang="en-US" dirty="0">
                <a:latin typeface="Arial" panose="020B0604020202020204" pitchFamily="34" charset="0"/>
                <a:ea typeface="Open Sans" panose="020B0606030504020204" pitchFamily="34" charset="0"/>
                <a:cs typeface="Arial" panose="020B0604020202020204" pitchFamily="34" charset="0"/>
              </a:rPr>
              <a:t>purposes</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Pose questions regarding </a:t>
            </a:r>
            <a:r>
              <a:rPr lang="en-US" dirty="0" smtClean="0">
                <a:latin typeface="Arial" panose="020B0604020202020204" pitchFamily="34" charset="0"/>
                <a:ea typeface="Open Sans" panose="020B0606030504020204" pitchFamily="34" charset="0"/>
                <a:cs typeface="Arial" panose="020B0604020202020204" pitchFamily="34" charset="0"/>
              </a:rPr>
              <a:t>system implementation</a:t>
            </a: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Triangulation – Connect management </a:t>
            </a:r>
            <a:r>
              <a:rPr lang="en-US" dirty="0" smtClean="0">
                <a:latin typeface="Arial" panose="020B0604020202020204" pitchFamily="34" charset="0"/>
                <a:ea typeface="Open Sans" panose="020B0606030504020204" pitchFamily="34" charset="0"/>
                <a:cs typeface="Arial" panose="020B0604020202020204" pitchFamily="34" charset="0"/>
              </a:rPr>
              <a:t>system documentation </a:t>
            </a:r>
            <a:r>
              <a:rPr lang="en-US" dirty="0">
                <a:latin typeface="Arial" panose="020B0604020202020204" pitchFamily="34" charset="0"/>
                <a:ea typeface="Open Sans" panose="020B0606030504020204" pitchFamily="34" charset="0"/>
                <a:cs typeface="Arial" panose="020B0604020202020204" pitchFamily="34" charset="0"/>
              </a:rPr>
              <a:t>of the </a:t>
            </a:r>
            <a:r>
              <a:rPr lang="en-US" dirty="0" smtClean="0">
                <a:latin typeface="Arial" panose="020B0604020202020204" pitchFamily="34" charset="0"/>
                <a:ea typeface="Open Sans" panose="020B0606030504020204" pitchFamily="34" charset="0"/>
                <a:cs typeface="Arial" panose="020B0604020202020204" pitchFamily="34" charset="0"/>
              </a:rPr>
              <a:t>auditee </a:t>
            </a:r>
            <a:r>
              <a:rPr lang="en-US" dirty="0">
                <a:latin typeface="Arial" panose="020B0604020202020204" pitchFamily="34" charset="0"/>
                <a:ea typeface="Open Sans" panose="020B0606030504020204" pitchFamily="34" charset="0"/>
                <a:cs typeface="Arial" panose="020B0604020202020204" pitchFamily="34" charset="0"/>
              </a:rPr>
              <a:t>with </a:t>
            </a:r>
            <a:r>
              <a:rPr lang="en-US" dirty="0" smtClean="0">
                <a:latin typeface="Arial" panose="020B0604020202020204" pitchFamily="34" charset="0"/>
                <a:ea typeface="Open Sans" panose="020B0606030504020204" pitchFamily="34" charset="0"/>
                <a:cs typeface="Arial" panose="020B0604020202020204" pitchFamily="34" charset="0"/>
              </a:rPr>
              <a:t>requirements</a:t>
            </a:r>
            <a:endParaRPr lang="en-US" dirty="0">
              <a:latin typeface="Arial" panose="020B0604020202020204" pitchFamily="34" charset="0"/>
              <a:ea typeface="Open Sans" panose="020B0606030504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636" y="0"/>
            <a:ext cx="1062079" cy="1673219"/>
          </a:xfrm>
          <a:prstGeom prst="rect">
            <a:avLst/>
          </a:prstGeom>
        </p:spPr>
      </p:pic>
    </p:spTree>
    <p:extLst>
      <p:ext uri="{BB962C8B-B14F-4D97-AF65-F5344CB8AC3E}">
        <p14:creationId xmlns:p14="http://schemas.microsoft.com/office/powerpoint/2010/main" val="1645246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3133" y="2131476"/>
            <a:ext cx="6124537" cy="2234458"/>
          </a:xfrm>
        </p:spPr>
        <p:txBody>
          <a:bodyPr/>
          <a:lstStyle/>
          <a:p>
            <a:pPr lvl="0"/>
            <a:r>
              <a:rPr lang="en-US" sz="2400" cap="none" dirty="0" smtClean="0"/>
              <a:t>About U</a:t>
            </a:r>
            <a:r>
              <a:rPr lang="en-US" sz="2400" cap="none" dirty="0" smtClean="0">
                <a:solidFill>
                  <a:srgbClr val="B10820"/>
                </a:solidFill>
              </a:rPr>
              <a:t>L</a:t>
            </a:r>
          </a:p>
          <a:p>
            <a:pPr lvl="0"/>
            <a:r>
              <a:rPr lang="en-US" sz="2400" cap="none" dirty="0" smtClean="0">
                <a:solidFill>
                  <a:schemeClr val="bg1">
                    <a:lumMod val="50000"/>
                  </a:schemeClr>
                </a:solidFill>
              </a:rPr>
              <a:t>Jewelry </a:t>
            </a:r>
            <a:r>
              <a:rPr lang="en-US" sz="2400" cap="none" dirty="0">
                <a:solidFill>
                  <a:schemeClr val="bg1">
                    <a:lumMod val="50000"/>
                  </a:schemeClr>
                </a:solidFill>
              </a:rPr>
              <a:t>Division</a:t>
            </a:r>
          </a:p>
          <a:p>
            <a:pPr lvl="0"/>
            <a:r>
              <a:rPr lang="it-IT" sz="2400" cap="none" dirty="0">
                <a:solidFill>
                  <a:schemeClr val="bg1">
                    <a:lumMod val="50000"/>
                  </a:schemeClr>
                </a:solidFill>
              </a:rPr>
              <a:t>RJC Auditing Process</a:t>
            </a:r>
          </a:p>
          <a:p>
            <a:r>
              <a:rPr lang="it-IT" sz="2400" cap="none" dirty="0">
                <a:solidFill>
                  <a:schemeClr val="bg1">
                    <a:lumMod val="50000"/>
                  </a:schemeClr>
                </a:solidFill>
              </a:rPr>
              <a:t>Resources</a:t>
            </a:r>
            <a:endParaRPr lang="it-IT" sz="2400" cap="none" dirty="0"/>
          </a:p>
          <a:p>
            <a:pPr lvl="0"/>
            <a:r>
              <a:rPr lang="it-IT" sz="2400" cap="none" dirty="0" smtClean="0">
                <a:solidFill>
                  <a:schemeClr val="bg1">
                    <a:lumMod val="50000"/>
                  </a:schemeClr>
                </a:solidFill>
              </a:rPr>
              <a:t>UL </a:t>
            </a:r>
            <a:r>
              <a:rPr lang="it-IT" sz="2400" cap="none" dirty="0">
                <a:solidFill>
                  <a:schemeClr val="bg1">
                    <a:lumMod val="50000"/>
                  </a:schemeClr>
                </a:solidFill>
              </a:rPr>
              <a:t>Apps</a:t>
            </a:r>
            <a:endParaRPr lang="en-US" sz="2400" cap="none" dirty="0">
              <a:solidFill>
                <a:schemeClr val="bg1">
                  <a:lumMod val="50000"/>
                </a:schemeClr>
              </a:solidFill>
            </a:endParaRPr>
          </a:p>
        </p:txBody>
      </p:sp>
      <p:sp>
        <p:nvSpPr>
          <p:cNvPr id="3" name="Text Placeholder 2"/>
          <p:cNvSpPr txBox="1">
            <a:spLocks/>
          </p:cNvSpPr>
          <p:nvPr/>
        </p:nvSpPr>
        <p:spPr>
          <a:xfrm>
            <a:off x="559473" y="640081"/>
            <a:ext cx="8021161" cy="461665"/>
          </a:xfrm>
          <a:prstGeom prst="rect">
            <a:avLst/>
          </a:prstGeom>
        </p:spPr>
        <p:txBody>
          <a:bodyPr wrap="square" anchor="ctr">
            <a:spAutoFit/>
          </a:bodyPr>
          <a:lstStyle>
            <a:lvl1pPr marL="0" indent="0" algn="l" defTabSz="457200" rtl="0" eaLnBrk="1" latinLnBrk="0" hangingPunct="1">
              <a:spcBef>
                <a:spcPct val="20000"/>
              </a:spcBef>
              <a:buFont typeface="Arial"/>
              <a:buNone/>
              <a:defRPr sz="2800" b="1" kern="1200" cap="all" baseline="0">
                <a:solidFill>
                  <a:schemeClr val="accent2"/>
                </a:solidFill>
                <a:latin typeface="Arial"/>
                <a:ea typeface="+mn-ea"/>
                <a:cs typeface="Arial"/>
              </a:defRPr>
            </a:lvl1pPr>
            <a:lvl2pPr marL="457200" indent="0" algn="l" defTabSz="457200" rtl="0" eaLnBrk="1" latinLnBrk="0" hangingPunct="1">
              <a:spcBef>
                <a:spcPct val="20000"/>
              </a:spcBef>
              <a:buFont typeface="Arial"/>
              <a:buNone/>
              <a:defRPr sz="2400" b="1" kern="1200" cap="all">
                <a:solidFill>
                  <a:schemeClr val="accent2"/>
                </a:solidFill>
                <a:latin typeface="Arial"/>
                <a:ea typeface="+mn-ea"/>
                <a:cs typeface="Arial"/>
              </a:defRPr>
            </a:lvl2pPr>
            <a:lvl3pPr marL="914400" indent="0" algn="l" defTabSz="457200" rtl="0" eaLnBrk="1" latinLnBrk="0" hangingPunct="1">
              <a:spcBef>
                <a:spcPct val="20000"/>
              </a:spcBef>
              <a:buFont typeface="Arial"/>
              <a:buNone/>
              <a:defRPr sz="24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4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4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Agenda</a:t>
            </a:r>
            <a:endParaRPr lang="en-US" sz="2400" dirty="0"/>
          </a:p>
        </p:txBody>
      </p:sp>
    </p:spTree>
    <p:extLst>
      <p:ext uri="{BB962C8B-B14F-4D97-AF65-F5344CB8AC3E}">
        <p14:creationId xmlns:p14="http://schemas.microsoft.com/office/powerpoint/2010/main" val="427931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9473" y="640081"/>
            <a:ext cx="8021161" cy="461665"/>
          </a:xfrm>
        </p:spPr>
        <p:txBody>
          <a:bodyPr/>
          <a:lstStyle/>
          <a:p>
            <a:r>
              <a:rPr lang="it-IT" dirty="0" smtClean="0"/>
              <a:t>RJC </a:t>
            </a:r>
            <a:r>
              <a:rPr lang="it-IT" dirty="0"/>
              <a:t>auditing </a:t>
            </a:r>
            <a:r>
              <a:rPr lang="it-IT" dirty="0" smtClean="0"/>
              <a:t>Process II</a:t>
            </a:r>
            <a:endParaRPr lang="en-US" dirty="0"/>
          </a:p>
        </p:txBody>
      </p:sp>
      <p:sp>
        <p:nvSpPr>
          <p:cNvPr id="5" name="Text Placeholder 4"/>
          <p:cNvSpPr>
            <a:spLocks noGrp="1"/>
          </p:cNvSpPr>
          <p:nvPr>
            <p:ph type="body" sz="quarter" idx="12"/>
          </p:nvPr>
        </p:nvSpPr>
        <p:spPr>
          <a:xfrm>
            <a:off x="558800" y="1673219"/>
            <a:ext cx="3799840" cy="4302716"/>
          </a:xfrm>
        </p:spPr>
        <p:txBody>
          <a:bodyPr/>
          <a:lstStyle/>
          <a:p>
            <a:r>
              <a:rPr lang="en-US" altLang="en-US" b="1" dirty="0" smtClean="0"/>
              <a:t>DOCUMENT REVIEW</a:t>
            </a:r>
          </a:p>
          <a:p>
            <a:pPr lvl="0"/>
            <a:endParaRPr lang="en-US" dirty="0"/>
          </a:p>
          <a:p>
            <a:pPr marL="285750" indent="-285750">
              <a:buFont typeface="Arial" panose="020B0604020202020204" pitchFamily="34" charset="0"/>
              <a:buChar char="•"/>
            </a:pPr>
            <a:r>
              <a:rPr lang="en-US" dirty="0" smtClean="0"/>
              <a:t>Review </a:t>
            </a:r>
            <a:r>
              <a:rPr lang="en-US" dirty="0"/>
              <a:t>Workbook responses</a:t>
            </a:r>
          </a:p>
          <a:p>
            <a:pPr marL="285750" indent="-285750">
              <a:buFont typeface="Arial" panose="020B0604020202020204" pitchFamily="34" charset="0"/>
              <a:buChar char="•"/>
            </a:pPr>
            <a:r>
              <a:rPr lang="en-US" dirty="0"/>
              <a:t>Select samples </a:t>
            </a:r>
            <a:r>
              <a:rPr lang="en-US" dirty="0" smtClean="0"/>
              <a:t>of documentation for review purposes</a:t>
            </a:r>
            <a:endParaRPr lang="en-US" dirty="0"/>
          </a:p>
          <a:p>
            <a:pPr marL="285750" indent="-285750">
              <a:buFont typeface="Arial" panose="020B0604020202020204" pitchFamily="34" charset="0"/>
              <a:buChar char="•"/>
            </a:pPr>
            <a:r>
              <a:rPr lang="en-US" dirty="0"/>
              <a:t>Review policies and implementation </a:t>
            </a:r>
            <a:r>
              <a:rPr lang="en-US" dirty="0" smtClean="0"/>
              <a:t>documentation</a:t>
            </a:r>
            <a:endParaRPr lang="en-US" dirty="0"/>
          </a:p>
          <a:p>
            <a:pPr marL="285750" indent="-285750">
              <a:buFont typeface="Arial" panose="020B0604020202020204" pitchFamily="34" charset="0"/>
              <a:buChar char="•"/>
            </a:pPr>
            <a:r>
              <a:rPr lang="en-US" dirty="0"/>
              <a:t>Review contracts, time records, </a:t>
            </a:r>
            <a:r>
              <a:rPr lang="en-US" dirty="0" smtClean="0"/>
              <a:t>payrolls, health </a:t>
            </a:r>
            <a:r>
              <a:rPr lang="en-US" dirty="0"/>
              <a:t>and safety documentation</a:t>
            </a:r>
          </a:p>
          <a:p>
            <a:pPr marL="285750" indent="-285750">
              <a:buFont typeface="Arial" panose="020B0604020202020204" pitchFamily="34" charset="0"/>
              <a:buChar char="•"/>
            </a:pPr>
            <a:r>
              <a:rPr lang="en-US" dirty="0"/>
              <a:t>Connect management system documentation </a:t>
            </a:r>
            <a:r>
              <a:rPr lang="en-US" dirty="0" smtClean="0"/>
              <a:t>of </a:t>
            </a:r>
            <a:r>
              <a:rPr lang="en-US" dirty="0"/>
              <a:t>the auditee with </a:t>
            </a:r>
            <a:r>
              <a:rPr lang="en-US" dirty="0" smtClean="0"/>
              <a:t>requirements</a:t>
            </a:r>
            <a:endParaRPr lang="en-US" dirty="0"/>
          </a:p>
        </p:txBody>
      </p:sp>
      <p:sp>
        <p:nvSpPr>
          <p:cNvPr id="6" name="Text Placeholder 5"/>
          <p:cNvSpPr>
            <a:spLocks noGrp="1"/>
          </p:cNvSpPr>
          <p:nvPr>
            <p:ph type="body" sz="quarter" idx="13"/>
          </p:nvPr>
        </p:nvSpPr>
        <p:spPr>
          <a:xfrm>
            <a:off x="4607626" y="1673219"/>
            <a:ext cx="3973008" cy="4358116"/>
          </a:xfrm>
        </p:spPr>
        <p:txBody>
          <a:bodyPr/>
          <a:lstStyle/>
          <a:p>
            <a:r>
              <a:rPr lang="en-US" altLang="en-US" b="1" dirty="0" smtClean="0"/>
              <a:t>PRIVATE </a:t>
            </a:r>
            <a:r>
              <a:rPr lang="en-US" altLang="en-US" b="1" dirty="0"/>
              <a:t>EMPLOYEE INTERVIEWS</a:t>
            </a:r>
            <a:endParaRPr lang="en-US" b="1" dirty="0"/>
          </a:p>
          <a:p>
            <a:endParaRPr lang="de-DE" dirty="0" smtClean="0"/>
          </a:p>
          <a:p>
            <a:pPr marL="285750" indent="-285750">
              <a:buFont typeface="Arial" panose="020B0604020202020204" pitchFamily="34" charset="0"/>
              <a:buChar char="•"/>
            </a:pPr>
            <a:r>
              <a:rPr lang="en-US" dirty="0" smtClean="0">
                <a:latin typeface="Arial" panose="020B0604020202020204" pitchFamily="34" charset="0"/>
                <a:ea typeface="Open Sans" panose="020B0606030504020204" pitchFamily="34" charset="0"/>
                <a:cs typeface="Arial" panose="020B0604020202020204" pitchFamily="34" charset="0"/>
              </a:rPr>
              <a:t>Auditor </a:t>
            </a:r>
            <a:r>
              <a:rPr lang="en-US" dirty="0">
                <a:latin typeface="Arial" panose="020B0604020202020204" pitchFamily="34" charset="0"/>
                <a:ea typeface="Open Sans" panose="020B0606030504020204" pitchFamily="34" charset="0"/>
                <a:cs typeface="Arial" panose="020B0604020202020204" pitchFamily="34" charset="0"/>
              </a:rPr>
              <a:t>selects employees</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Private space needed</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Auditor reassures employees of confidentiality</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Management should not attend</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Questions are simple – there is no “wrong” answer</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Auditee should assist in making employees feel </a:t>
            </a:r>
            <a:r>
              <a:rPr lang="en-US" dirty="0" smtClean="0">
                <a:latin typeface="Arial" panose="020B0604020202020204" pitchFamily="34" charset="0"/>
                <a:ea typeface="Open Sans" panose="020B0606030504020204" pitchFamily="34" charset="0"/>
                <a:cs typeface="Arial" panose="020B0604020202020204" pitchFamily="34" charset="0"/>
              </a:rPr>
              <a:t>comfortable, explaining </a:t>
            </a:r>
            <a:r>
              <a:rPr lang="en-US" dirty="0">
                <a:latin typeface="Arial" panose="020B0604020202020204" pitchFamily="34" charset="0"/>
                <a:ea typeface="Open Sans" panose="020B0606030504020204" pitchFamily="34" charset="0"/>
                <a:cs typeface="Arial" panose="020B0604020202020204" pitchFamily="34" charset="0"/>
              </a:rPr>
              <a:t>the purpose of the </a:t>
            </a:r>
            <a:r>
              <a:rPr lang="en-US" dirty="0" smtClean="0">
                <a:latin typeface="Arial" panose="020B0604020202020204" pitchFamily="34" charset="0"/>
                <a:ea typeface="Open Sans" panose="020B0606030504020204" pitchFamily="34" charset="0"/>
                <a:cs typeface="Arial" panose="020B0604020202020204" pitchFamily="34" charset="0"/>
              </a:rPr>
              <a:t>interviews</a:t>
            </a:r>
            <a:endParaRPr lang="en-US" dirty="0">
              <a:latin typeface="Arial" panose="020B0604020202020204" pitchFamily="34" charset="0"/>
              <a:ea typeface="Open Sans" panose="020B0606030504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636" y="0"/>
            <a:ext cx="1062079" cy="1673219"/>
          </a:xfrm>
          <a:prstGeom prst="rect">
            <a:avLst/>
          </a:prstGeom>
        </p:spPr>
      </p:pic>
    </p:spTree>
    <p:extLst>
      <p:ext uri="{BB962C8B-B14F-4D97-AF65-F5344CB8AC3E}">
        <p14:creationId xmlns:p14="http://schemas.microsoft.com/office/powerpoint/2010/main" val="2558551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59473" y="640081"/>
            <a:ext cx="8021161" cy="461665"/>
          </a:xfrm>
        </p:spPr>
        <p:txBody>
          <a:bodyPr/>
          <a:lstStyle/>
          <a:p>
            <a:r>
              <a:rPr lang="it-IT" dirty="0" smtClean="0"/>
              <a:t>RJC </a:t>
            </a:r>
            <a:r>
              <a:rPr lang="it-IT" dirty="0"/>
              <a:t>auditing </a:t>
            </a:r>
            <a:r>
              <a:rPr lang="it-IT" dirty="0" smtClean="0"/>
              <a:t>Process III</a:t>
            </a:r>
            <a:endParaRPr lang="en-US" dirty="0"/>
          </a:p>
        </p:txBody>
      </p:sp>
      <p:sp>
        <p:nvSpPr>
          <p:cNvPr id="5" name="Text Placeholder 4"/>
          <p:cNvSpPr>
            <a:spLocks noGrp="1"/>
          </p:cNvSpPr>
          <p:nvPr>
            <p:ph type="body" sz="quarter" idx="12"/>
          </p:nvPr>
        </p:nvSpPr>
        <p:spPr>
          <a:xfrm>
            <a:off x="558800" y="1673219"/>
            <a:ext cx="3799840" cy="3914918"/>
          </a:xfrm>
        </p:spPr>
        <p:txBody>
          <a:bodyPr/>
          <a:lstStyle/>
          <a:p>
            <a:r>
              <a:rPr lang="en-US" altLang="en-US" b="1" dirty="0" smtClean="0"/>
              <a:t>FACILITY </a:t>
            </a:r>
            <a:r>
              <a:rPr lang="en-US" altLang="en-US" b="1" dirty="0"/>
              <a:t>WALKTHROUGH</a:t>
            </a:r>
            <a:endParaRPr lang="en-US" b="1" dirty="0"/>
          </a:p>
          <a:p>
            <a:endParaRPr lang="de-DE" dirty="0"/>
          </a:p>
          <a:p>
            <a:pPr marL="285750" indent="-285750">
              <a:buFont typeface="Arial" panose="020B0604020202020204" pitchFamily="34" charset="0"/>
              <a:buChar char="•"/>
            </a:pPr>
            <a:r>
              <a:rPr lang="en-US" dirty="0"/>
              <a:t>Focuses on understanding operations onsite and workplace safety</a:t>
            </a:r>
          </a:p>
          <a:p>
            <a:pPr marL="285750" indent="-285750">
              <a:buFont typeface="Arial" panose="020B0604020202020204" pitchFamily="34" charset="0"/>
              <a:buChar char="•"/>
            </a:pPr>
            <a:r>
              <a:rPr lang="en-US" dirty="0"/>
              <a:t>Does not focus on product specifications or other confidential matters</a:t>
            </a:r>
          </a:p>
          <a:p>
            <a:pPr marL="285750" indent="-285750">
              <a:buFont typeface="Arial" panose="020B0604020202020204" pitchFamily="34" charset="0"/>
              <a:buChar char="•"/>
            </a:pPr>
            <a:r>
              <a:rPr lang="en-US" dirty="0"/>
              <a:t>Auditors may wish to take photos to document health and safety areas of improvement – particularly useful to show continuous </a:t>
            </a:r>
            <a:r>
              <a:rPr lang="en-US" dirty="0" smtClean="0"/>
              <a:t>improvement</a:t>
            </a:r>
            <a:endParaRPr lang="en-US" dirty="0"/>
          </a:p>
        </p:txBody>
      </p:sp>
      <p:sp>
        <p:nvSpPr>
          <p:cNvPr id="6" name="Text Placeholder 5"/>
          <p:cNvSpPr>
            <a:spLocks noGrp="1"/>
          </p:cNvSpPr>
          <p:nvPr>
            <p:ph type="body" sz="quarter" idx="13"/>
          </p:nvPr>
        </p:nvSpPr>
        <p:spPr>
          <a:xfrm>
            <a:off x="4805680" y="1673219"/>
            <a:ext cx="3774758" cy="3693319"/>
          </a:xfrm>
        </p:spPr>
        <p:txBody>
          <a:bodyPr/>
          <a:lstStyle/>
          <a:p>
            <a:r>
              <a:rPr lang="en-US" altLang="en-US" b="1" dirty="0" smtClean="0"/>
              <a:t>CLOSING MEETING</a:t>
            </a:r>
            <a:endParaRPr lang="en-US" b="1" dirty="0"/>
          </a:p>
          <a:p>
            <a:endParaRPr lang="de-DE"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Expression of gratitude for cooperation in a smooth assessment</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Reiteration of the good practices in place at the auditee</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Review of any areas open to potential improvement</a:t>
            </a: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Note: Not a time for disclosure of new findings, discussion about confirmed </a:t>
            </a:r>
            <a:r>
              <a:rPr lang="en-US" dirty="0" smtClean="0">
                <a:latin typeface="Arial" panose="020B0604020202020204" pitchFamily="34" charset="0"/>
                <a:ea typeface="Open Sans" panose="020B0606030504020204" pitchFamily="34" charset="0"/>
                <a:cs typeface="Arial" panose="020B0604020202020204" pitchFamily="34" charset="0"/>
              </a:rPr>
              <a:t>findings</a:t>
            </a:r>
            <a:endParaRPr lang="en-US" dirty="0">
              <a:latin typeface="Arial" panose="020B0604020202020204" pitchFamily="34" charset="0"/>
              <a:ea typeface="Open Sans" panose="020B0606030504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7636" y="0"/>
            <a:ext cx="1062079" cy="1673219"/>
          </a:xfrm>
          <a:prstGeom prst="rect">
            <a:avLst/>
          </a:prstGeom>
        </p:spPr>
      </p:pic>
    </p:spTree>
    <p:extLst>
      <p:ext uri="{BB962C8B-B14F-4D97-AF65-F5344CB8AC3E}">
        <p14:creationId xmlns:p14="http://schemas.microsoft.com/office/powerpoint/2010/main" val="898991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3133" y="2131476"/>
            <a:ext cx="6124537" cy="2234458"/>
          </a:xfrm>
        </p:spPr>
        <p:txBody>
          <a:bodyPr/>
          <a:lstStyle/>
          <a:p>
            <a:pPr lvl="0"/>
            <a:r>
              <a:rPr lang="en-US" sz="2400" cap="none" dirty="0">
                <a:solidFill>
                  <a:schemeClr val="bg1">
                    <a:lumMod val="50000"/>
                  </a:schemeClr>
                </a:solidFill>
              </a:rPr>
              <a:t>About UL</a:t>
            </a:r>
          </a:p>
          <a:p>
            <a:pPr lvl="0"/>
            <a:r>
              <a:rPr lang="en-US" sz="2400" cap="none" dirty="0">
                <a:solidFill>
                  <a:schemeClr val="bg1">
                    <a:lumMod val="50000"/>
                  </a:schemeClr>
                </a:solidFill>
              </a:rPr>
              <a:t>Jewelry Division</a:t>
            </a:r>
          </a:p>
          <a:p>
            <a:pPr lvl="0"/>
            <a:r>
              <a:rPr lang="it-IT" sz="2400" cap="none" dirty="0">
                <a:solidFill>
                  <a:schemeClr val="bg1">
                    <a:lumMod val="50000"/>
                  </a:schemeClr>
                </a:solidFill>
              </a:rPr>
              <a:t>RJC Auditing Process</a:t>
            </a:r>
          </a:p>
          <a:p>
            <a:pPr lvl="0"/>
            <a:r>
              <a:rPr lang="it-IT" sz="2400" cap="none" dirty="0">
                <a:solidFill>
                  <a:srgbClr val="B10820"/>
                </a:solidFill>
              </a:rPr>
              <a:t>Resources</a:t>
            </a:r>
          </a:p>
          <a:p>
            <a:pPr lvl="0"/>
            <a:r>
              <a:rPr lang="it-IT" sz="2400" cap="none" dirty="0">
                <a:solidFill>
                  <a:schemeClr val="bg1">
                    <a:lumMod val="50000"/>
                  </a:schemeClr>
                </a:solidFill>
              </a:rPr>
              <a:t>UL Apps</a:t>
            </a:r>
            <a:endParaRPr lang="en-US" sz="2400" cap="none" dirty="0">
              <a:solidFill>
                <a:schemeClr val="bg1">
                  <a:lumMod val="50000"/>
                </a:schemeClr>
              </a:solidFill>
            </a:endParaRPr>
          </a:p>
        </p:txBody>
      </p:sp>
      <p:sp>
        <p:nvSpPr>
          <p:cNvPr id="3" name="Text Placeholder 2"/>
          <p:cNvSpPr txBox="1">
            <a:spLocks/>
          </p:cNvSpPr>
          <p:nvPr/>
        </p:nvSpPr>
        <p:spPr>
          <a:xfrm>
            <a:off x="559473" y="640081"/>
            <a:ext cx="8021161" cy="461665"/>
          </a:xfrm>
          <a:prstGeom prst="rect">
            <a:avLst/>
          </a:prstGeom>
        </p:spPr>
        <p:txBody>
          <a:bodyPr wrap="square" anchor="ctr">
            <a:spAutoFit/>
          </a:bodyPr>
          <a:lstStyle>
            <a:lvl1pPr marL="0" indent="0" algn="l" defTabSz="457200" rtl="0" eaLnBrk="1" latinLnBrk="0" hangingPunct="1">
              <a:spcBef>
                <a:spcPct val="20000"/>
              </a:spcBef>
              <a:buFont typeface="Arial"/>
              <a:buNone/>
              <a:defRPr sz="2800" b="1" kern="1200" cap="all" baseline="0">
                <a:solidFill>
                  <a:schemeClr val="accent2"/>
                </a:solidFill>
                <a:latin typeface="Arial"/>
                <a:ea typeface="+mn-ea"/>
                <a:cs typeface="Arial"/>
              </a:defRPr>
            </a:lvl1pPr>
            <a:lvl2pPr marL="457200" indent="0" algn="l" defTabSz="457200" rtl="0" eaLnBrk="1" latinLnBrk="0" hangingPunct="1">
              <a:spcBef>
                <a:spcPct val="20000"/>
              </a:spcBef>
              <a:buFont typeface="Arial"/>
              <a:buNone/>
              <a:defRPr sz="2400" b="1" kern="1200" cap="all">
                <a:solidFill>
                  <a:schemeClr val="accent2"/>
                </a:solidFill>
                <a:latin typeface="Arial"/>
                <a:ea typeface="+mn-ea"/>
                <a:cs typeface="Arial"/>
              </a:defRPr>
            </a:lvl2pPr>
            <a:lvl3pPr marL="914400" indent="0" algn="l" defTabSz="457200" rtl="0" eaLnBrk="1" latinLnBrk="0" hangingPunct="1">
              <a:spcBef>
                <a:spcPct val="20000"/>
              </a:spcBef>
              <a:buFont typeface="Arial"/>
              <a:buNone/>
              <a:defRPr sz="24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4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4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Agenda</a:t>
            </a:r>
            <a:endParaRPr lang="en-US" sz="2400" dirty="0"/>
          </a:p>
        </p:txBody>
      </p:sp>
    </p:spTree>
    <p:extLst>
      <p:ext uri="{BB962C8B-B14F-4D97-AF65-F5344CB8AC3E}">
        <p14:creationId xmlns:p14="http://schemas.microsoft.com/office/powerpoint/2010/main" val="3561270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461665"/>
          </a:xfrm>
        </p:spPr>
        <p:txBody>
          <a:bodyPr/>
          <a:lstStyle/>
          <a:p>
            <a:r>
              <a:rPr lang="en-US" altLang="en-US" dirty="0" smtClean="0">
                <a:solidFill>
                  <a:srgbClr val="B10820"/>
                </a:solidFill>
                <a:latin typeface="Open Sans" charset="0"/>
                <a:ea typeface="Open Sans" charset="0"/>
                <a:cs typeface="Open Sans" charset="0"/>
              </a:rPr>
              <a:t>AVAILABLE RESOURCES I</a:t>
            </a:r>
            <a:endParaRPr lang="en-US" dirty="0"/>
          </a:p>
        </p:txBody>
      </p:sp>
      <p:pic>
        <p:nvPicPr>
          <p:cNvPr id="4" name="Picture 3"/>
          <p:cNvPicPr>
            <a:picLocks noChangeAspect="1"/>
          </p:cNvPicPr>
          <p:nvPr/>
        </p:nvPicPr>
        <p:blipFill rotWithShape="1">
          <a:blip r:embed="rId2"/>
          <a:srcRect l="17500" t="6444" r="19000" b="17551"/>
          <a:stretch/>
        </p:blipFill>
        <p:spPr>
          <a:xfrm>
            <a:off x="559473" y="1233571"/>
            <a:ext cx="7696200" cy="5033966"/>
          </a:xfrm>
          <a:prstGeom prst="rect">
            <a:avLst/>
          </a:prstGeom>
        </p:spPr>
      </p:pic>
    </p:spTree>
    <p:extLst>
      <p:ext uri="{BB962C8B-B14F-4D97-AF65-F5344CB8AC3E}">
        <p14:creationId xmlns:p14="http://schemas.microsoft.com/office/powerpoint/2010/main" val="2981546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461665"/>
          </a:xfrm>
        </p:spPr>
        <p:txBody>
          <a:bodyPr/>
          <a:lstStyle/>
          <a:p>
            <a:r>
              <a:rPr lang="en-US" altLang="en-US" dirty="0" smtClean="0">
                <a:solidFill>
                  <a:srgbClr val="B10820"/>
                </a:solidFill>
                <a:latin typeface="Open Sans" charset="0"/>
                <a:ea typeface="Open Sans" charset="0"/>
                <a:cs typeface="Open Sans" charset="0"/>
              </a:rPr>
              <a:t>AVAILABLE RESOURCES II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00" y="1436877"/>
            <a:ext cx="8659906" cy="4220153"/>
          </a:xfrm>
          <a:prstGeom prst="rect">
            <a:avLst/>
          </a:prstGeom>
        </p:spPr>
      </p:pic>
    </p:spTree>
    <p:extLst>
      <p:ext uri="{BB962C8B-B14F-4D97-AF65-F5344CB8AC3E}">
        <p14:creationId xmlns:p14="http://schemas.microsoft.com/office/powerpoint/2010/main" val="3432163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461665"/>
          </a:xfrm>
        </p:spPr>
        <p:txBody>
          <a:bodyPr/>
          <a:lstStyle/>
          <a:p>
            <a:r>
              <a:rPr lang="it-IT" dirty="0" smtClean="0"/>
              <a:t>Why </a:t>
            </a:r>
            <a:r>
              <a:rPr lang="it-IT" dirty="0"/>
              <a:t>UL is </a:t>
            </a:r>
            <a:r>
              <a:rPr lang="it-IT" dirty="0" smtClean="0"/>
              <a:t>Here</a:t>
            </a:r>
            <a:endParaRPr lang="it-IT" dirty="0"/>
          </a:p>
        </p:txBody>
      </p:sp>
      <p:sp>
        <p:nvSpPr>
          <p:cNvPr id="3" name="Text Placeholder 2"/>
          <p:cNvSpPr>
            <a:spLocks noGrp="1"/>
          </p:cNvSpPr>
          <p:nvPr>
            <p:ph type="body" sz="quarter" idx="11"/>
          </p:nvPr>
        </p:nvSpPr>
        <p:spPr>
          <a:xfrm>
            <a:off x="558996" y="2101922"/>
            <a:ext cx="8021638" cy="1661993"/>
          </a:xfrm>
        </p:spPr>
        <p:txBody>
          <a:bodyPr/>
          <a:lstStyle/>
          <a:p>
            <a:pPr marL="285750" indent="-285750">
              <a:buFont typeface="Arial" panose="020B0604020202020204" pitchFamily="34" charset="0"/>
              <a:buChar char="•"/>
            </a:pPr>
            <a:r>
              <a:rPr lang="it-IT" dirty="0" smtClean="0">
                <a:latin typeface="Arial" panose="020B0604020202020204" pitchFamily="34" charset="0"/>
                <a:cs typeface="Arial" panose="020B0604020202020204" pitchFamily="34" charset="0"/>
              </a:rPr>
              <a:t>The mission</a:t>
            </a:r>
          </a:p>
          <a:p>
            <a:pPr marL="285750" indent="-285750">
              <a:buFont typeface="Arial" panose="020B0604020202020204" pitchFamily="34" charset="0"/>
              <a:buChar char="•"/>
            </a:pPr>
            <a:r>
              <a:rPr lang="it-IT" dirty="0" smtClean="0">
                <a:latin typeface="Arial" panose="020B0604020202020204" pitchFamily="34" charset="0"/>
                <a:cs typeface="Arial" panose="020B0604020202020204" pitchFamily="34" charset="0"/>
              </a:rPr>
              <a:t>Responsible </a:t>
            </a:r>
            <a:r>
              <a:rPr lang="it-IT" dirty="0">
                <a:latin typeface="Arial" panose="020B0604020202020204" pitchFamily="34" charset="0"/>
                <a:cs typeface="Arial" panose="020B0604020202020204" pitchFamily="34" charset="0"/>
              </a:rPr>
              <a:t>sourcing and </a:t>
            </a:r>
            <a:r>
              <a:rPr lang="it-IT" dirty="0" smtClean="0">
                <a:latin typeface="Arial" panose="020B0604020202020204" pitchFamily="34" charset="0"/>
                <a:cs typeface="Arial" panose="020B0604020202020204" pitchFamily="34" charset="0"/>
              </a:rPr>
              <a:t>traceability</a:t>
            </a:r>
          </a:p>
          <a:p>
            <a:pPr marL="285750" indent="-285750">
              <a:buFont typeface="Arial" panose="020B0604020202020204" pitchFamily="34" charset="0"/>
              <a:buChar char="•"/>
            </a:pPr>
            <a:r>
              <a:rPr lang="it-IT" dirty="0" smtClean="0">
                <a:latin typeface="Arial" panose="020B0604020202020204" pitchFamily="34" charset="0"/>
                <a:cs typeface="Arial" panose="020B0604020202020204" pitchFamily="34" charset="0"/>
              </a:rPr>
              <a:t>Changing </a:t>
            </a:r>
            <a:r>
              <a:rPr lang="it-IT" dirty="0">
                <a:latin typeface="Arial" panose="020B0604020202020204" pitchFamily="34" charset="0"/>
                <a:cs typeface="Arial" panose="020B0604020202020204" pitchFamily="34" charset="0"/>
              </a:rPr>
              <a:t>of </a:t>
            </a:r>
            <a:r>
              <a:rPr lang="it-IT" dirty="0" smtClean="0">
                <a:latin typeface="Arial" panose="020B0604020202020204" pitchFamily="34" charset="0"/>
                <a:cs typeface="Arial" panose="020B0604020202020204" pitchFamily="34" charset="0"/>
              </a:rPr>
              <a:t>mentality </a:t>
            </a:r>
          </a:p>
          <a:p>
            <a:pPr marL="285750" indent="-285750">
              <a:buFont typeface="Arial" panose="020B0604020202020204" pitchFamily="34" charset="0"/>
              <a:buChar char="•"/>
            </a:pPr>
            <a:r>
              <a:rPr lang="it-IT" dirty="0" smtClean="0">
                <a:latin typeface="Arial" panose="020B0604020202020204" pitchFamily="34" charset="0"/>
                <a:cs typeface="Arial" panose="020B0604020202020204" pitchFamily="34" charset="0"/>
              </a:rPr>
              <a:t>Transparancy</a:t>
            </a:r>
            <a:endParaRPr lang="it-IT"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02573" y="1619864"/>
            <a:ext cx="2778061" cy="2626107"/>
          </a:xfrm>
          <a:prstGeom prst="rect">
            <a:avLst/>
          </a:prstGeom>
        </p:spPr>
      </p:pic>
    </p:spTree>
    <p:extLst>
      <p:ext uri="{BB962C8B-B14F-4D97-AF65-F5344CB8AC3E}">
        <p14:creationId xmlns:p14="http://schemas.microsoft.com/office/powerpoint/2010/main" val="1926956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3133" y="2292841"/>
            <a:ext cx="6124537" cy="2234458"/>
          </a:xfrm>
        </p:spPr>
        <p:txBody>
          <a:bodyPr/>
          <a:lstStyle/>
          <a:p>
            <a:pPr lvl="0"/>
            <a:r>
              <a:rPr lang="en-US" sz="2400" cap="none" dirty="0">
                <a:solidFill>
                  <a:schemeClr val="bg1">
                    <a:lumMod val="50000"/>
                  </a:schemeClr>
                </a:solidFill>
              </a:rPr>
              <a:t>About UL</a:t>
            </a:r>
          </a:p>
          <a:p>
            <a:pPr lvl="0"/>
            <a:r>
              <a:rPr lang="en-US" sz="2400" cap="none" dirty="0">
                <a:solidFill>
                  <a:schemeClr val="bg1">
                    <a:lumMod val="50000"/>
                  </a:schemeClr>
                </a:solidFill>
              </a:rPr>
              <a:t>Jewelry Division</a:t>
            </a:r>
          </a:p>
          <a:p>
            <a:pPr lvl="0"/>
            <a:r>
              <a:rPr lang="it-IT" sz="2400" cap="none" dirty="0">
                <a:solidFill>
                  <a:schemeClr val="bg1">
                    <a:lumMod val="50000"/>
                  </a:schemeClr>
                </a:solidFill>
              </a:rPr>
              <a:t>RJC Auditing </a:t>
            </a:r>
            <a:r>
              <a:rPr lang="it-IT" sz="2400" cap="none" dirty="0" smtClean="0">
                <a:solidFill>
                  <a:schemeClr val="bg1">
                    <a:lumMod val="50000"/>
                  </a:schemeClr>
                </a:solidFill>
              </a:rPr>
              <a:t>Process</a:t>
            </a:r>
          </a:p>
          <a:p>
            <a:r>
              <a:rPr lang="it-IT" sz="2400" cap="none" dirty="0" smtClean="0">
                <a:solidFill>
                  <a:schemeClr val="bg1">
                    <a:lumMod val="50000"/>
                  </a:schemeClr>
                </a:solidFill>
              </a:rPr>
              <a:t>Resources</a:t>
            </a:r>
            <a:endParaRPr lang="it-IT" sz="2400" cap="none" dirty="0">
              <a:solidFill>
                <a:schemeClr val="bg1">
                  <a:lumMod val="50000"/>
                </a:schemeClr>
              </a:solidFill>
            </a:endParaRPr>
          </a:p>
          <a:p>
            <a:pPr lvl="0"/>
            <a:r>
              <a:rPr lang="it-IT" sz="2400" dirty="0"/>
              <a:t>UL Apps</a:t>
            </a:r>
            <a:endParaRPr lang="en-US" sz="2400" dirty="0"/>
          </a:p>
        </p:txBody>
      </p:sp>
      <p:sp>
        <p:nvSpPr>
          <p:cNvPr id="3" name="Text Placeholder 2"/>
          <p:cNvSpPr txBox="1">
            <a:spLocks/>
          </p:cNvSpPr>
          <p:nvPr/>
        </p:nvSpPr>
        <p:spPr>
          <a:xfrm>
            <a:off x="559473" y="640081"/>
            <a:ext cx="8021161" cy="461665"/>
          </a:xfrm>
          <a:prstGeom prst="rect">
            <a:avLst/>
          </a:prstGeom>
        </p:spPr>
        <p:txBody>
          <a:bodyPr wrap="square" anchor="ctr">
            <a:spAutoFit/>
          </a:bodyPr>
          <a:lstStyle>
            <a:lvl1pPr marL="0" indent="0" algn="l" defTabSz="457200" rtl="0" eaLnBrk="1" latinLnBrk="0" hangingPunct="1">
              <a:spcBef>
                <a:spcPct val="20000"/>
              </a:spcBef>
              <a:buFont typeface="Arial"/>
              <a:buNone/>
              <a:defRPr sz="2800" b="1" kern="1200" cap="all" baseline="0">
                <a:solidFill>
                  <a:schemeClr val="accent2"/>
                </a:solidFill>
                <a:latin typeface="Arial"/>
                <a:ea typeface="+mn-ea"/>
                <a:cs typeface="Arial"/>
              </a:defRPr>
            </a:lvl1pPr>
            <a:lvl2pPr marL="457200" indent="0" algn="l" defTabSz="457200" rtl="0" eaLnBrk="1" latinLnBrk="0" hangingPunct="1">
              <a:spcBef>
                <a:spcPct val="20000"/>
              </a:spcBef>
              <a:buFont typeface="Arial"/>
              <a:buNone/>
              <a:defRPr sz="2400" b="1" kern="1200" cap="all">
                <a:solidFill>
                  <a:schemeClr val="accent2"/>
                </a:solidFill>
                <a:latin typeface="Arial"/>
                <a:ea typeface="+mn-ea"/>
                <a:cs typeface="Arial"/>
              </a:defRPr>
            </a:lvl2pPr>
            <a:lvl3pPr marL="914400" indent="0" algn="l" defTabSz="457200" rtl="0" eaLnBrk="1" latinLnBrk="0" hangingPunct="1">
              <a:spcBef>
                <a:spcPct val="20000"/>
              </a:spcBef>
              <a:buFont typeface="Arial"/>
              <a:buNone/>
              <a:defRPr sz="24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4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4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Agenda</a:t>
            </a:r>
            <a:endParaRPr lang="en-US" sz="2400" dirty="0"/>
          </a:p>
        </p:txBody>
      </p:sp>
    </p:spTree>
    <p:extLst>
      <p:ext uri="{BB962C8B-B14F-4D97-AF65-F5344CB8AC3E}">
        <p14:creationId xmlns:p14="http://schemas.microsoft.com/office/powerpoint/2010/main" val="6355155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smtClean="0"/>
              <a:t>UL </a:t>
            </a:r>
            <a:r>
              <a:rPr lang="en-US" dirty="0"/>
              <a:t>REGALERT</a:t>
            </a:r>
          </a:p>
          <a:p>
            <a:r>
              <a:rPr lang="en-US" sz="2000" cap="none" dirty="0" smtClean="0"/>
              <a:t>Download Our Mobile APP</a:t>
            </a:r>
            <a:endParaRPr lang="en-US" sz="2000" cap="none" dirty="0"/>
          </a:p>
        </p:txBody>
      </p:sp>
      <p:pic>
        <p:nvPicPr>
          <p:cNvPr id="6" name="Picture 5" descr="Schermata 2016-09-01 alle 09.47.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3631" y="187740"/>
            <a:ext cx="1462254" cy="1470116"/>
          </a:xfrm>
          <a:prstGeom prst="rect">
            <a:avLst/>
          </a:prstGeom>
        </p:spPr>
      </p:pic>
      <p:sp>
        <p:nvSpPr>
          <p:cNvPr id="7" name="TextBox 6"/>
          <p:cNvSpPr txBox="1"/>
          <p:nvPr/>
        </p:nvSpPr>
        <p:spPr>
          <a:xfrm>
            <a:off x="592329" y="1893455"/>
            <a:ext cx="5356087" cy="2308324"/>
          </a:xfrm>
          <a:prstGeom prst="rect">
            <a:avLst/>
          </a:prstGeom>
          <a:noFill/>
        </p:spPr>
        <p:txBody>
          <a:bodyPr wrap="square" rtlCol="0">
            <a:spAutoFit/>
          </a:bodyPr>
          <a:lstStyle/>
          <a:p>
            <a:r>
              <a:rPr lang="en-US" dirty="0" smtClean="0">
                <a:latin typeface="Arial" pitchFamily="34" charset="0"/>
                <a:cs typeface="Arial" pitchFamily="34" charset="0"/>
              </a:rPr>
              <a:t>UL’s </a:t>
            </a:r>
            <a:r>
              <a:rPr lang="en-US" dirty="0" smtClean="0"/>
              <a:t>New mobile application</a:t>
            </a:r>
          </a:p>
          <a:p>
            <a:r>
              <a:rPr lang="en-US" dirty="0" smtClean="0"/>
              <a:t>delivers up-to-date regulatory</a:t>
            </a:r>
          </a:p>
          <a:p>
            <a:r>
              <a:rPr lang="en-US" dirty="0" smtClean="0"/>
              <a:t>developments and news</a:t>
            </a:r>
          </a:p>
          <a:p>
            <a:r>
              <a:rPr lang="en-US" dirty="0" smtClean="0"/>
              <a:t>impacting the global consumer </a:t>
            </a:r>
          </a:p>
          <a:p>
            <a:r>
              <a:rPr lang="en-US" dirty="0" smtClean="0"/>
              <a:t>products industry</a:t>
            </a:r>
          </a:p>
          <a:p>
            <a:endParaRPr lang="en-US" dirty="0" smtClean="0"/>
          </a:p>
          <a:p>
            <a:r>
              <a:rPr lang="en-US" b="1" dirty="0" smtClean="0"/>
              <a:t>iTunes</a:t>
            </a:r>
            <a:r>
              <a:rPr lang="en-US" dirty="0" smtClean="0"/>
              <a:t>: </a:t>
            </a:r>
            <a:r>
              <a:rPr lang="en-US" dirty="0" smtClean="0">
                <a:hlinkClick r:id="rId3"/>
              </a:rPr>
              <a:t>https://goo.gl/PvV3mf</a:t>
            </a:r>
          </a:p>
          <a:p>
            <a:r>
              <a:rPr lang="en-US" b="1" dirty="0" smtClean="0"/>
              <a:t>Google Play</a:t>
            </a:r>
            <a:r>
              <a:rPr lang="en-US" dirty="0" smtClean="0"/>
              <a:t>: </a:t>
            </a:r>
            <a:r>
              <a:rPr lang="en-US" dirty="0" smtClean="0">
                <a:hlinkClick r:id="rId4"/>
              </a:rPr>
              <a:t>http://goo.gl/5gpTlV</a:t>
            </a:r>
            <a:endParaRPr lang="en-US" dirty="0"/>
          </a:p>
        </p:txBody>
      </p:sp>
      <p:pic>
        <p:nvPicPr>
          <p:cNvPr id="8" name="Picture 7" descr="Schermata 2016-09-01 alle 09.47.30.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49818" y="1893455"/>
            <a:ext cx="2817092" cy="4997678"/>
          </a:xfrm>
          <a:prstGeom prst="rect">
            <a:avLst/>
          </a:prstGeom>
        </p:spPr>
      </p:pic>
    </p:spTree>
    <p:extLst>
      <p:ext uri="{BB962C8B-B14F-4D97-AF65-F5344CB8AC3E}">
        <p14:creationId xmlns:p14="http://schemas.microsoft.com/office/powerpoint/2010/main" val="1455204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a:solidFill>
                  <a:srgbClr val="B10820"/>
                </a:solidFill>
              </a:rPr>
              <a:t>UL </a:t>
            </a:r>
            <a:r>
              <a:rPr lang="en-US" dirty="0" err="1">
                <a:solidFill>
                  <a:srgbClr val="B10820"/>
                </a:solidFill>
              </a:rPr>
              <a:t>ChildAware</a:t>
            </a:r>
            <a:r>
              <a:rPr lang="en-US" dirty="0">
                <a:solidFill>
                  <a:srgbClr val="B10820"/>
                </a:solidFill>
              </a:rPr>
              <a:t>™</a:t>
            </a:r>
          </a:p>
          <a:p>
            <a:r>
              <a:rPr lang="en-US" sz="2000" cap="none" dirty="0" smtClean="0"/>
              <a:t>Download </a:t>
            </a:r>
            <a:r>
              <a:rPr lang="en-US" sz="2000" cap="none" dirty="0"/>
              <a:t>Our Mobile APP</a:t>
            </a:r>
          </a:p>
        </p:txBody>
      </p:sp>
      <p:sp>
        <p:nvSpPr>
          <p:cNvPr id="9" name="TextBox 8"/>
          <p:cNvSpPr txBox="1"/>
          <p:nvPr/>
        </p:nvSpPr>
        <p:spPr>
          <a:xfrm>
            <a:off x="610274" y="2000173"/>
            <a:ext cx="4411999" cy="2308324"/>
          </a:xfrm>
          <a:prstGeom prst="rect">
            <a:avLst/>
          </a:prstGeom>
          <a:noFill/>
        </p:spPr>
        <p:txBody>
          <a:bodyPr wrap="square" rtlCol="0">
            <a:spAutoFit/>
          </a:bodyPr>
          <a:lstStyle/>
          <a:p>
            <a:r>
              <a:rPr lang="en-US" dirty="0" smtClean="0">
                <a:latin typeface="Arial" pitchFamily="34" charset="0"/>
                <a:cs typeface="Arial" pitchFamily="34" charset="0"/>
              </a:rPr>
              <a:t>UL’s </a:t>
            </a:r>
            <a:r>
              <a:rPr lang="en-US" dirty="0"/>
              <a:t>New mobile application delivers valuable regulatory developments and up-to-date news impacting the global children’s apparel industry.</a:t>
            </a:r>
            <a:br>
              <a:rPr lang="en-US" dirty="0"/>
            </a:br>
            <a:r>
              <a:rPr lang="en-US" dirty="0"/>
              <a:t/>
            </a:r>
            <a:br>
              <a:rPr lang="en-US" dirty="0"/>
            </a:br>
            <a:endParaRPr lang="en-US" dirty="0"/>
          </a:p>
          <a:p>
            <a:r>
              <a:rPr lang="en-US" b="1" dirty="0"/>
              <a:t>iTunes</a:t>
            </a:r>
            <a:r>
              <a:rPr lang="en-US" dirty="0"/>
              <a:t>: </a:t>
            </a:r>
            <a:r>
              <a:rPr lang="en-US" u="sng" dirty="0">
                <a:hlinkClick r:id="rId2"/>
              </a:rPr>
              <a:t>https://goo.gl/</a:t>
            </a:r>
            <a:r>
              <a:rPr lang="en-US" u="sng" dirty="0" smtClean="0">
                <a:hlinkClick r:id="rId2"/>
              </a:rPr>
              <a:t>kpHsPG</a:t>
            </a:r>
            <a:endParaRPr lang="en-US" dirty="0">
              <a:hlinkClick r:id="rId3"/>
            </a:endParaRPr>
          </a:p>
          <a:p>
            <a:r>
              <a:rPr lang="en-US" b="1" dirty="0"/>
              <a:t>Google Play</a:t>
            </a:r>
            <a:r>
              <a:rPr lang="en-US" dirty="0"/>
              <a:t>: </a:t>
            </a:r>
            <a:r>
              <a:rPr lang="en-US" u="sng" dirty="0">
                <a:solidFill>
                  <a:srgbClr val="A01E42"/>
                </a:solidFill>
                <a:hlinkClick r:id="rId4"/>
              </a:rPr>
              <a:t>https://goo.gl/5xRqgW</a:t>
            </a:r>
            <a:endParaRPr lang="en-US" dirty="0">
              <a:solidFill>
                <a:srgbClr val="A01E42"/>
              </a:solidFill>
            </a:endParaRPr>
          </a:p>
        </p:txBody>
      </p:sp>
      <p:pic>
        <p:nvPicPr>
          <p:cNvPr id="10" name="Picture 9" descr="C:\Users\47970\AppData\Local\Microsoft\Windows\Temporary Internet Files\Content.Outlook\EWGMBO2R\IMG_592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3476" y="1893455"/>
            <a:ext cx="2791160" cy="4964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47970\AppData\Local\Microsoft\Windows\Temporary Internet Files\Content.Outlook\EWGMBO2R\ul-child-lo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43995" y="250475"/>
            <a:ext cx="1423435" cy="140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433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4"/>
          <p:cNvSpPr>
            <a:spLocks noGrp="1"/>
          </p:cNvSpPr>
          <p:nvPr>
            <p:ph type="title"/>
          </p:nvPr>
        </p:nvSpPr>
        <p:spPr>
          <a:xfrm>
            <a:off x="395288" y="757238"/>
            <a:ext cx="5486400" cy="1144587"/>
          </a:xfrm>
        </p:spPr>
        <p:txBody>
          <a:bodyPr/>
          <a:lstStyle/>
          <a:p>
            <a:r>
              <a:rPr lang="en-US" altLang="en-US" sz="3200" dirty="0" smtClean="0">
                <a:latin typeface="Arial" panose="020B0604020202020204" pitchFamily="34" charset="0"/>
                <a:ea typeface="ＭＳ Ｐゴシック" panose="020B0600070205080204" pitchFamily="34" charset="-128"/>
              </a:rPr>
              <a:t>THANK YOU.</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Daphne.M.Guelker@ul.com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Francesca.Angeloni@ul.com</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9396" name="TextBox 2"/>
          <p:cNvSpPr txBox="1">
            <a:spLocks noChangeArrowheads="1"/>
          </p:cNvSpPr>
          <p:nvPr/>
        </p:nvSpPr>
        <p:spPr bwMode="auto">
          <a:xfrm>
            <a:off x="6858000" y="6165850"/>
            <a:ext cx="18907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000">
                <a:solidFill>
                  <a:schemeClr val="accent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ts val="1200"/>
              </a:spcBef>
              <a:buFont typeface="Arial" panose="020B0604020202020204" pitchFamily="34" charset="0"/>
              <a:buChar char="•"/>
              <a:defRPr>
                <a:solidFill>
                  <a:schemeClr val="accent1"/>
                </a:solidFill>
                <a:latin typeface="Arial" panose="020B0604020202020204" pitchFamily="34" charset="0"/>
                <a:ea typeface="ＭＳ Ｐゴシック" panose="020B0600070205080204" pitchFamily="34" charset="-128"/>
                <a:cs typeface="Arial Unicode MS" charset="0"/>
              </a:defRPr>
            </a:lvl2pPr>
            <a:lvl3pPr marL="1143000" indent="-228600">
              <a:spcBef>
                <a:spcPts val="600"/>
              </a:spcBef>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3pPr>
            <a:lvl4pPr marL="1600200" indent="-228600">
              <a:spcBef>
                <a:spcPts val="600"/>
              </a:spcBef>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4pPr>
            <a:lvl5pPr marL="2057400" indent="-228600">
              <a:spcBef>
                <a:spcPts val="600"/>
              </a:spcBef>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5pPr>
            <a:lvl6pPr marL="2514600" indent="-228600" defTabSz="457200" eaLnBrk="0" fontAlgn="base" hangingPunct="0">
              <a:spcBef>
                <a:spcPts val="600"/>
              </a:spcBef>
              <a:spcAft>
                <a:spcPct val="0"/>
              </a:spcAft>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6pPr>
            <a:lvl7pPr marL="2971800" indent="-228600" defTabSz="457200" eaLnBrk="0" fontAlgn="base" hangingPunct="0">
              <a:spcBef>
                <a:spcPts val="600"/>
              </a:spcBef>
              <a:spcAft>
                <a:spcPct val="0"/>
              </a:spcAft>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7pPr>
            <a:lvl8pPr marL="3429000" indent="-228600" defTabSz="457200" eaLnBrk="0" fontAlgn="base" hangingPunct="0">
              <a:spcBef>
                <a:spcPts val="600"/>
              </a:spcBef>
              <a:spcAft>
                <a:spcPct val="0"/>
              </a:spcAft>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8pPr>
            <a:lvl9pPr marL="3886200" indent="-228600" defTabSz="457200" eaLnBrk="0" fontAlgn="base" hangingPunct="0">
              <a:spcBef>
                <a:spcPts val="600"/>
              </a:spcBef>
              <a:spcAft>
                <a:spcPct val="0"/>
              </a:spcAft>
              <a:buFont typeface="Arial" panose="020B0604020202020204" pitchFamily="34" charset="0"/>
              <a:buChar char="-"/>
              <a:defRPr sz="1600">
                <a:solidFill>
                  <a:schemeClr val="accent1"/>
                </a:solidFill>
                <a:latin typeface="Arial" panose="020B0604020202020204" pitchFamily="34" charset="0"/>
                <a:ea typeface="Arial Unicode MS" charset="0"/>
                <a:cs typeface="Arial Unicode MS" charset="0"/>
              </a:defRPr>
            </a:lvl9pPr>
          </a:lstStyle>
          <a:p>
            <a:pPr eaLnBrk="1" hangingPunct="1">
              <a:spcBef>
                <a:spcPct val="0"/>
              </a:spcBef>
            </a:pPr>
            <a:r>
              <a:rPr lang="en-US" altLang="en-US" sz="2400" dirty="0" smtClean="0">
                <a:solidFill>
                  <a:schemeClr val="bg1"/>
                </a:solidFill>
                <a:cs typeface="Arial" panose="020B0604020202020204" pitchFamily="34" charset="0"/>
              </a:rPr>
              <a:t>UL.com/</a:t>
            </a:r>
            <a:r>
              <a:rPr lang="en-US" altLang="en-US" sz="2400" dirty="0" err="1" smtClean="0">
                <a:solidFill>
                  <a:schemeClr val="bg1"/>
                </a:solidFill>
                <a:cs typeface="Arial" panose="020B0604020202020204" pitchFamily="34" charset="0"/>
              </a:rPr>
              <a:t>crs</a:t>
            </a:r>
            <a:endParaRPr lang="en-US" altLang="en-US" sz="2400" dirty="0">
              <a:solidFill>
                <a:schemeClr val="bg1"/>
              </a:solidFill>
              <a:cs typeface="Arial" panose="020B0604020202020204" pitchFamily="34" charset="0"/>
            </a:endParaRPr>
          </a:p>
          <a:p>
            <a:pPr eaLnBrk="1" hangingPunct="1">
              <a:spcBef>
                <a:spcPct val="0"/>
              </a:spcBef>
            </a:pPr>
            <a:endParaRPr lang="en-US" altLang="en-US" sz="2400" dirty="0">
              <a:solidFill>
                <a:schemeClr val="tx1"/>
              </a:solidFill>
              <a:cs typeface="Arial" panose="020B0604020202020204" pitchFamily="34" charset="0"/>
            </a:endParaRPr>
          </a:p>
        </p:txBody>
      </p:sp>
      <p:sp>
        <p:nvSpPr>
          <p:cNvPr id="3" name="TextBox 2"/>
          <p:cNvSpPr txBox="1"/>
          <p:nvPr/>
        </p:nvSpPr>
        <p:spPr>
          <a:xfrm>
            <a:off x="395288" y="4267200"/>
            <a:ext cx="8353425" cy="2031325"/>
          </a:xfrm>
          <a:prstGeom prst="rect">
            <a:avLst/>
          </a:prstGeom>
          <a:noFill/>
        </p:spPr>
        <p:txBody>
          <a:bodyPr wrap="square" rtlCol="0">
            <a:spAutoFit/>
          </a:bodyPr>
          <a:lstStyle/>
          <a:p>
            <a:r>
              <a:rPr lang="en-US" dirty="0">
                <a:solidFill>
                  <a:schemeClr val="bg1"/>
                </a:solidFill>
              </a:rPr>
              <a:t>UL fosters safe living and working conditions for people everywhere through the application of science to solve safety, security and sustainability </a:t>
            </a:r>
            <a:r>
              <a:rPr lang="en-US" dirty="0" smtClean="0">
                <a:solidFill>
                  <a:schemeClr val="bg1"/>
                </a:solidFill>
              </a:rPr>
              <a:t>challenges. The </a:t>
            </a:r>
            <a:r>
              <a:rPr lang="en-US" dirty="0">
                <a:solidFill>
                  <a:schemeClr val="bg1"/>
                </a:solidFill>
              </a:rPr>
              <a:t>UL Mark engenders trust enabling the safe adoption of innovative new products and technologies. Everyone at UL shares a passion to make the world a safer place. We test, inspect, audit, certify, validate, verify, advise and train and we support these efforts with software solutions for safety and sustainability. To learn more about us, visit </a:t>
            </a:r>
            <a:r>
              <a:rPr lang="en-US" dirty="0" smtClean="0">
                <a:solidFill>
                  <a:schemeClr val="bg1"/>
                </a:solidFill>
              </a:rPr>
              <a:t>UL.com/</a:t>
            </a:r>
            <a:r>
              <a:rPr lang="en-US" dirty="0" err="1" smtClean="0">
                <a:solidFill>
                  <a:schemeClr val="bg1"/>
                </a:solidFill>
              </a:rPr>
              <a:t>crs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682633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5"/>
          <p:cNvSpPr txBox="1">
            <a:spLocks noChangeArrowheads="1"/>
          </p:cNvSpPr>
          <p:nvPr/>
        </p:nvSpPr>
        <p:spPr bwMode="auto">
          <a:xfrm>
            <a:off x="4960938" y="65897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smtClean="0">
              <a:ln>
                <a:noFill/>
              </a:ln>
              <a:solidFill>
                <a:srgbClr val="58595B"/>
              </a:solidFill>
              <a:effectLst/>
              <a:uLnTx/>
              <a:uFillTx/>
              <a:latin typeface="Arial" panose="020B0604020202020204" pitchFamily="34" charset="0"/>
              <a:ea typeface="Geneva" charset="0"/>
              <a:cs typeface="+mn-cs"/>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23813"/>
            <a:ext cx="9267825"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23907" name="Rectangle 3"/>
          <p:cNvSpPr>
            <a:spLocks/>
          </p:cNvSpPr>
          <p:nvPr/>
        </p:nvSpPr>
        <p:spPr bwMode="auto">
          <a:xfrm>
            <a:off x="635000" y="6299200"/>
            <a:ext cx="5359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541338" indent="-5413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41338" marR="0" lvl="0" indent="-541338" algn="l" defTabSz="457200" rtl="0" eaLnBrk="1" fontAlgn="base" latinLnBrk="0" hangingPunct="1">
              <a:lnSpc>
                <a:spcPts val="1800"/>
              </a:lnSpc>
              <a:spcBef>
                <a:spcPts val="600"/>
              </a:spcBef>
              <a:spcAft>
                <a:spcPct val="0"/>
              </a:spcAft>
              <a:buClrTx/>
              <a:buSzTx/>
              <a:buFontTx/>
              <a:buNone/>
              <a:tabLst/>
              <a:defRPr/>
            </a:pPr>
            <a:r>
              <a:rPr kumimoji="0" lang="en-US" altLang="en-US" sz="1000" b="1" i="0" u="none" strike="noStrike" kern="1200" cap="none" spc="0" normalizeH="0" baseline="0" noProof="0" smtClean="0">
                <a:ln>
                  <a:noFill/>
                </a:ln>
                <a:solidFill>
                  <a:srgbClr val="D8D8D8"/>
                </a:solidFill>
                <a:effectLst/>
                <a:uLnTx/>
                <a:uFillTx/>
                <a:latin typeface="Arial" panose="020B0604020202020204" pitchFamily="34" charset="0"/>
                <a:ea typeface="ヒラギノ角ゴ Pro W3" charset="-128"/>
                <a:cs typeface="+mn-cs"/>
              </a:rPr>
              <a:t>UL founder William Henry Merrill following 1893 Chicago World</a:t>
            </a:r>
            <a:r>
              <a:rPr kumimoji="0" lang="ja-JP" altLang="en-US" sz="1000" b="1" i="0" u="none" strike="noStrike" kern="1200" cap="none" spc="0" normalizeH="0" baseline="0" noProof="0" smtClean="0">
                <a:ln>
                  <a:noFill/>
                </a:ln>
                <a:solidFill>
                  <a:srgbClr val="D8D8D8"/>
                </a:solidFill>
                <a:effectLst/>
                <a:uLnTx/>
                <a:uFillTx/>
                <a:latin typeface="Lucida Grande" charset="0"/>
                <a:ea typeface="ヒラギノ角ゴ Pro W3" charset="-128"/>
                <a:cs typeface="+mn-cs"/>
              </a:rPr>
              <a:t>’</a:t>
            </a:r>
            <a:r>
              <a:rPr kumimoji="0" lang="en-US" altLang="ja-JP" sz="1000" b="1" i="0" u="none" strike="noStrike" kern="1200" cap="none" spc="0" normalizeH="0" baseline="0" noProof="0" smtClean="0">
                <a:ln>
                  <a:noFill/>
                </a:ln>
                <a:solidFill>
                  <a:srgbClr val="D8D8D8"/>
                </a:solidFill>
                <a:effectLst/>
                <a:uLnTx/>
                <a:uFillTx/>
                <a:latin typeface="Arial" panose="020B0604020202020204" pitchFamily="34" charset="0"/>
                <a:ea typeface="ＭＳ Ｐゴシック" panose="020B0600070205080204" pitchFamily="34" charset="-128"/>
                <a:cs typeface="+mn-cs"/>
              </a:rPr>
              <a:t>s Fair</a:t>
            </a:r>
            <a:endParaRPr kumimoji="0" lang="en-US" altLang="en-US" sz="1000" b="1" i="0" u="none" strike="noStrike" kern="1200" cap="none" spc="0" normalizeH="0" baseline="0" noProof="0" smtClean="0">
              <a:ln>
                <a:noFill/>
              </a:ln>
              <a:solidFill>
                <a:srgbClr val="D8D8D8"/>
              </a:solidFill>
              <a:effectLst/>
              <a:uLnTx/>
              <a:uFillTx/>
              <a:latin typeface="Arial" panose="020B0604020202020204" pitchFamily="34" charset="0"/>
              <a:ea typeface="ＭＳ Ｐゴシック" panose="020B0600070205080204" pitchFamily="34" charset="-128"/>
              <a:cs typeface="+mn-cs"/>
            </a:endParaRPr>
          </a:p>
        </p:txBody>
      </p:sp>
      <p:sp>
        <p:nvSpPr>
          <p:cNvPr id="123908" name="Rectangle 4"/>
          <p:cNvSpPr>
            <a:spLocks/>
          </p:cNvSpPr>
          <p:nvPr/>
        </p:nvSpPr>
        <p:spPr bwMode="auto">
          <a:xfrm>
            <a:off x="584200" y="406400"/>
            <a:ext cx="82296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40" bIns="0"/>
          <a:lstStyle>
            <a:lvl1pPr marL="396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9688" marR="0" lvl="0" indent="0" algn="l" defTabSz="457200" rtl="0" eaLnBrk="1" fontAlgn="base" latinLnBrk="0" hangingPunct="1">
              <a:lnSpc>
                <a:spcPct val="9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FFFFFF"/>
                </a:solidFill>
                <a:effectLst/>
                <a:uLnTx/>
                <a:uFillTx/>
                <a:latin typeface="TheSansOsF Plain" charset="0"/>
                <a:ea typeface="ヒラギノ角ゴ Pro W3" charset="-128"/>
                <a:cs typeface="+mn-cs"/>
                <a:sym typeface="Arial MT Bd" charset="0"/>
              </a:rPr>
              <a:t>WORKING FOR</a:t>
            </a:r>
          </a:p>
          <a:p>
            <a:pPr marL="39688" marR="0" lvl="0" indent="0" algn="l" defTabSz="4572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FFFF"/>
                </a:solidFill>
                <a:effectLst/>
                <a:uLnTx/>
                <a:uFillTx/>
                <a:latin typeface="TheSansOsF Plain" charset="0"/>
                <a:ea typeface="ヒラギノ角ゴ Pro W3" charset="-128"/>
                <a:cs typeface="+mn-cs"/>
                <a:sym typeface="Arial MT Bd" charset="0"/>
              </a:rPr>
              <a:t>A SAFER WORLD</a:t>
            </a:r>
          </a:p>
          <a:p>
            <a:pPr marL="39688" marR="0" lvl="0" indent="0" algn="l" defTabSz="4572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TheSansOsF Plain" charset="0"/>
                <a:ea typeface="ヒラギノ角ゴ Pro W3" charset="-128"/>
                <a:cs typeface="+mn-cs"/>
                <a:sym typeface="Arial MT Bd" charset="0"/>
              </a:rPr>
              <a:t> </a:t>
            </a:r>
            <a:r>
              <a:rPr kumimoji="0" lang="en-US" altLang="en-US" sz="11500" b="1" i="0" u="none" strike="noStrike" kern="1200" cap="none" spc="0" normalizeH="0" baseline="0" noProof="0" smtClean="0">
                <a:ln>
                  <a:noFill/>
                </a:ln>
                <a:solidFill>
                  <a:srgbClr val="FFFFFF"/>
                </a:solidFill>
                <a:effectLst/>
                <a:uLnTx/>
                <a:uFillTx/>
                <a:latin typeface="TheSansOsF Plain" charset="0"/>
                <a:ea typeface="ヒラギノ角ゴ Pro W3" charset="-128"/>
                <a:cs typeface="+mn-cs"/>
                <a:sym typeface="Arial MT Bd" charset="0"/>
              </a:rPr>
              <a:t>1894</a:t>
            </a:r>
          </a:p>
        </p:txBody>
      </p:sp>
      <p:pic>
        <p:nvPicPr>
          <p:cNvPr id="1239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3360738"/>
            <a:ext cx="7747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23910" name="Slide Number Placeholder 3"/>
          <p:cNvSpPr txBox="1">
            <a:spLocks/>
          </p:cNvSpPr>
          <p:nvPr/>
        </p:nvSpPr>
        <p:spPr bwMode="auto">
          <a:xfrm>
            <a:off x="8320088" y="6338888"/>
            <a:ext cx="495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6D57E1-542C-49CC-B6C1-731092AB3A7C}" type="slidenum">
              <a:rPr kumimoji="0" lang="en-US" altLang="en-US" sz="1000" b="1" i="0" u="none" strike="noStrike" kern="1200" cap="none" spc="0" normalizeH="0" baseline="0" noProof="0" smtClean="0">
                <a:ln>
                  <a:noFill/>
                </a:ln>
                <a:solidFill>
                  <a:srgbClr val="FFFFFF"/>
                </a:solidFill>
                <a:effectLst/>
                <a:uLnTx/>
                <a:uFillTx/>
                <a:latin typeface="Arial" panose="020B0604020202020204" pitchFamily="34" charset="0"/>
                <a:ea typeface="Geneva"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000" b="1" i="0" u="none" strike="noStrike" kern="1200" cap="none" spc="0" normalizeH="0" baseline="0" noProof="0" smtClean="0">
              <a:ln>
                <a:noFill/>
              </a:ln>
              <a:solidFill>
                <a:srgbClr val="FFFFFF"/>
              </a:solidFill>
              <a:effectLst/>
              <a:uLnTx/>
              <a:uFillTx/>
              <a:latin typeface="Arial" panose="020B0604020202020204" pitchFamily="34" charset="0"/>
              <a:ea typeface="Geneva" charset="0"/>
              <a:cs typeface="+mn-cs"/>
            </a:endParaRPr>
          </a:p>
        </p:txBody>
      </p:sp>
      <p:sp>
        <p:nvSpPr>
          <p:cNvPr id="123911" name="TextBox 1"/>
          <p:cNvSpPr txBox="1">
            <a:spLocks noChangeArrowheads="1"/>
          </p:cNvSpPr>
          <p:nvPr/>
        </p:nvSpPr>
        <p:spPr bwMode="auto">
          <a:xfrm>
            <a:off x="512763" y="5076825"/>
            <a:ext cx="81740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Arial" panose="020B0604020202020204" pitchFamily="34" charset="0"/>
                <a:ea typeface="Geneva" charset="0"/>
                <a:cs typeface="+mn-cs"/>
              </a:rPr>
              <a:t>THE PRINCIPLES AND VALUES ESTABLISHED BY OUR FOUNDER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Arial" panose="020B0604020202020204" pitchFamily="34" charset="0"/>
                <a:ea typeface="Geneva" charset="0"/>
                <a:cs typeface="+mn-cs"/>
              </a:rPr>
              <a:t>DRIVE EVERY DECISION WE MAKE</a:t>
            </a:r>
          </a:p>
        </p:txBody>
      </p:sp>
      <p:sp>
        <p:nvSpPr>
          <p:cNvPr id="123912" name="TextBox 3"/>
          <p:cNvSpPr txBox="1">
            <a:spLocks noChangeArrowheads="1"/>
          </p:cNvSpPr>
          <p:nvPr/>
        </p:nvSpPr>
        <p:spPr bwMode="auto">
          <a:xfrm>
            <a:off x="511175" y="1185863"/>
            <a:ext cx="735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smtClean="0">
                <a:ln>
                  <a:noFill/>
                </a:ln>
                <a:solidFill>
                  <a:srgbClr val="FFFFFF"/>
                </a:solidFill>
                <a:effectLst/>
                <a:uLnTx/>
                <a:uFillTx/>
                <a:latin typeface="Arial" panose="020B0604020202020204" pitchFamily="34" charset="0"/>
                <a:ea typeface="Geneva" charset="0"/>
                <a:cs typeface="+mn-cs"/>
              </a:rPr>
              <a:t>SINCE</a:t>
            </a:r>
          </a:p>
        </p:txBody>
      </p:sp>
    </p:spTree>
    <p:extLst>
      <p:ext uri="{BB962C8B-B14F-4D97-AF65-F5344CB8AC3E}">
        <p14:creationId xmlns:p14="http://schemas.microsoft.com/office/powerpoint/2010/main" val="329096391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About </a:t>
            </a:r>
            <a:r>
              <a:rPr lang="en-US" dirty="0" err="1" smtClean="0"/>
              <a:t>ul</a:t>
            </a:r>
            <a:endParaRPr lang="en-US" dirty="0"/>
          </a:p>
        </p:txBody>
      </p:sp>
      <p:sp>
        <p:nvSpPr>
          <p:cNvPr id="3" name="Text Placeholder 2"/>
          <p:cNvSpPr>
            <a:spLocks noGrp="1"/>
          </p:cNvSpPr>
          <p:nvPr>
            <p:ph type="body" sz="quarter" idx="11"/>
          </p:nvPr>
        </p:nvSpPr>
        <p:spPr>
          <a:xfrm>
            <a:off x="558800" y="1793384"/>
            <a:ext cx="3959412" cy="2185214"/>
          </a:xfrm>
        </p:spPr>
        <p:txBody>
          <a:bodyPr/>
          <a:lstStyle/>
          <a:p>
            <a:r>
              <a:rPr lang="en-US" b="1" dirty="0"/>
              <a:t>UL is the Leading Voice for Global Safety</a:t>
            </a:r>
            <a:r>
              <a:rPr lang="en-US" b="1" dirty="0" smtClean="0"/>
              <a:t>.</a:t>
            </a:r>
            <a:endParaRPr lang="en-US" dirty="0"/>
          </a:p>
          <a:p>
            <a:r>
              <a:rPr lang="en-US" dirty="0" smtClean="0"/>
              <a:t>Since </a:t>
            </a:r>
            <a:r>
              <a:rPr lang="en-US" dirty="0"/>
              <a:t>1894, the mission of UL Underwriters Laboratories has been "</a:t>
            </a:r>
            <a:r>
              <a:rPr lang="en-US" b="1" dirty="0"/>
              <a:t>working for a safer world</a:t>
            </a:r>
            <a:r>
              <a:rPr lang="en-US" dirty="0"/>
              <a:t>," which is at the core of everything the company does.</a:t>
            </a:r>
          </a:p>
        </p:txBody>
      </p:sp>
      <p:pic>
        <p:nvPicPr>
          <p:cNvPr id="5" name="Picture Placeholder 9"/>
          <p:cNvPicPr>
            <a:picLocks noChangeAspect="1"/>
          </p:cNvPicPr>
          <p:nvPr/>
        </p:nvPicPr>
        <p:blipFill>
          <a:blip r:embed="rId3">
            <a:extLst>
              <a:ext uri="{28A0092B-C50C-407E-A947-70E740481C1C}">
                <a14:useLocalDpi xmlns:a14="http://schemas.microsoft.com/office/drawing/2010/main" val="0"/>
              </a:ext>
            </a:extLst>
          </a:blip>
          <a:srcRect l="19761" r="19761"/>
          <a:stretch>
            <a:fillRect/>
          </a:stretch>
        </p:blipFill>
        <p:spPr>
          <a:xfrm>
            <a:off x="4840539" y="1793383"/>
            <a:ext cx="3740095" cy="4114357"/>
          </a:xfrm>
          <a:prstGeom prst="rect">
            <a:avLst/>
          </a:prstGeom>
        </p:spPr>
      </p:pic>
    </p:spTree>
    <p:extLst>
      <p:ext uri="{BB962C8B-B14F-4D97-AF65-F5344CB8AC3E}">
        <p14:creationId xmlns:p14="http://schemas.microsoft.com/office/powerpoint/2010/main" val="3852268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ABOUT UL</a:t>
            </a:r>
            <a:endParaRPr lang="en-US" dirty="0"/>
          </a:p>
        </p:txBody>
      </p:sp>
      <p:grpSp>
        <p:nvGrpSpPr>
          <p:cNvPr id="5" name="Group 4"/>
          <p:cNvGrpSpPr/>
          <p:nvPr/>
        </p:nvGrpSpPr>
        <p:grpSpPr>
          <a:xfrm>
            <a:off x="559473" y="1315048"/>
            <a:ext cx="6705221" cy="4702786"/>
            <a:chOff x="1731207" y="1325409"/>
            <a:chExt cx="6705221" cy="4702786"/>
          </a:xfrm>
        </p:grpSpPr>
        <p:sp>
          <p:nvSpPr>
            <p:cNvPr id="6" name="TextBox 5"/>
            <p:cNvSpPr txBox="1"/>
            <p:nvPr/>
          </p:nvSpPr>
          <p:spPr>
            <a:xfrm>
              <a:off x="1742093" y="1325409"/>
              <a:ext cx="6042791" cy="1200329"/>
            </a:xfrm>
            <a:prstGeom prst="rect">
              <a:avLst/>
            </a:prstGeom>
            <a:noFill/>
          </p:spPr>
          <p:txBody>
            <a:bodyPr wrap="square" rtlCol="0">
              <a:spAutoFit/>
            </a:bodyPr>
            <a:lstStyle/>
            <a:p>
              <a:r>
                <a:rPr lang="en-US" sz="72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22 BILLION</a:t>
              </a:r>
            </a:p>
          </p:txBody>
        </p:sp>
        <p:sp>
          <p:nvSpPr>
            <p:cNvPr id="7" name="TextBox 6"/>
            <p:cNvSpPr txBox="1"/>
            <p:nvPr/>
          </p:nvSpPr>
          <p:spPr>
            <a:xfrm>
              <a:off x="1736139" y="4939163"/>
              <a:ext cx="1355403" cy="584775"/>
            </a:xfrm>
            <a:prstGeom prst="rect">
              <a:avLst/>
            </a:prstGeom>
            <a:noFill/>
          </p:spPr>
          <p:txBody>
            <a:bodyPr wrap="square" rtlCol="0">
              <a:spAutoFit/>
            </a:bodyPr>
            <a:lstStyle/>
            <a:p>
              <a:r>
                <a:rPr lang="en-US" sz="32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1</a:t>
              </a:r>
              <a:r>
                <a:rPr lang="en-US" sz="3200" b="1" dirty="0">
                  <a:solidFill>
                    <a:srgbClr val="C10036"/>
                  </a:solidFill>
                  <a:latin typeface="TheSansB W7 Bold" panose="020B0702050302020203" pitchFamily="34" charset="0"/>
                  <a:ea typeface="Open Sans" panose="020B0606030504020204" pitchFamily="34" charset="0"/>
                  <a:cs typeface="Open Sans" panose="020B0606030504020204" pitchFamily="34" charset="0"/>
                </a:rPr>
                <a:t>,</a:t>
              </a:r>
              <a:r>
                <a:rPr lang="en-US" sz="32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614</a:t>
              </a:r>
            </a:p>
          </p:txBody>
        </p:sp>
        <p:sp>
          <p:nvSpPr>
            <p:cNvPr id="8" name="TextBox 7"/>
            <p:cNvSpPr txBox="1"/>
            <p:nvPr/>
          </p:nvSpPr>
          <p:spPr>
            <a:xfrm>
              <a:off x="1731207" y="5437264"/>
              <a:ext cx="1588936" cy="590931"/>
            </a:xfrm>
            <a:prstGeom prst="rect">
              <a:avLst/>
            </a:prstGeom>
            <a:noFill/>
          </p:spPr>
          <p:txBody>
            <a:bodyPr wrap="square" rtlCol="0">
              <a:spAutoFit/>
            </a:bodyPr>
            <a:lstStyle/>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CURRENT STANDARDS</a:t>
              </a:r>
            </a:p>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FOR SAFETY PUBLISHED</a:t>
              </a:r>
            </a:p>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BY THE UL FAMILY OF</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COMPANIES</a:t>
              </a:r>
            </a:p>
          </p:txBody>
        </p:sp>
        <p:sp>
          <p:nvSpPr>
            <p:cNvPr id="9" name="TextBox 8"/>
            <p:cNvSpPr txBox="1"/>
            <p:nvPr/>
          </p:nvSpPr>
          <p:spPr>
            <a:xfrm>
              <a:off x="1754646" y="2505934"/>
              <a:ext cx="1082564" cy="313932"/>
            </a:xfrm>
            <a:prstGeom prst="rect">
              <a:avLst/>
            </a:prstGeom>
            <a:noFill/>
          </p:spPr>
          <p:txBody>
            <a:bodyPr wrap="square" rtlCol="0">
              <a:spAutoFit/>
            </a:bodyPr>
            <a:lstStyle/>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OVER</a:t>
              </a:r>
            </a:p>
          </p:txBody>
        </p:sp>
        <p:sp>
          <p:nvSpPr>
            <p:cNvPr id="10" name="TextBox 9"/>
            <p:cNvSpPr txBox="1"/>
            <p:nvPr/>
          </p:nvSpPr>
          <p:spPr>
            <a:xfrm>
              <a:off x="1747026" y="3102746"/>
              <a:ext cx="1747288" cy="1421928"/>
            </a:xfrm>
            <a:prstGeom prst="rect">
              <a:avLst/>
            </a:prstGeom>
            <a:noFill/>
          </p:spPr>
          <p:txBody>
            <a:bodyPr wrap="square" rtlCol="0">
              <a:spAutoFit/>
            </a:bodyPr>
            <a:lstStyle/>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CONSUMERS </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GLOBALLY </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WERE REACHED </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BY UL WITH </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SAFETY</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MESSAGES</a:t>
              </a:r>
            </a:p>
          </p:txBody>
        </p:sp>
        <p:sp>
          <p:nvSpPr>
            <p:cNvPr id="11" name="TextBox 10"/>
            <p:cNvSpPr txBox="1"/>
            <p:nvPr/>
          </p:nvSpPr>
          <p:spPr>
            <a:xfrm>
              <a:off x="1747025" y="2754344"/>
              <a:ext cx="1836421" cy="424732"/>
            </a:xfrm>
            <a:prstGeom prst="rect">
              <a:avLst/>
            </a:prstGeom>
            <a:noFill/>
          </p:spPr>
          <p:txBody>
            <a:bodyPr wrap="square" rtlCol="0">
              <a:spAutoFit/>
            </a:bodyPr>
            <a:lstStyle/>
            <a:p>
              <a:pPr>
                <a:lnSpc>
                  <a:spcPct val="90000"/>
                </a:lnSpc>
              </a:pPr>
              <a:r>
                <a:rPr lang="en-US" b="1" dirty="0">
                  <a:solidFill>
                    <a:srgbClr val="C10036"/>
                  </a:solidFill>
                  <a:latin typeface="Open Sans" panose="020B0606030504020204" pitchFamily="34" charset="0"/>
                  <a:ea typeface="Open Sans" panose="020B0606030504020204" pitchFamily="34" charset="0"/>
                  <a:cs typeface="Open Sans" panose="020B0606030504020204" pitchFamily="34" charset="0"/>
                </a:rPr>
                <a:t>1 BILLION</a:t>
              </a:r>
            </a:p>
          </p:txBody>
        </p:sp>
        <p:sp>
          <p:nvSpPr>
            <p:cNvPr id="12" name="TextBox 11"/>
            <p:cNvSpPr txBox="1"/>
            <p:nvPr/>
          </p:nvSpPr>
          <p:spPr>
            <a:xfrm>
              <a:off x="6361610" y="2629156"/>
              <a:ext cx="1683840" cy="480131"/>
            </a:xfrm>
            <a:prstGeom prst="rect">
              <a:avLst/>
            </a:prstGeom>
            <a:noFill/>
          </p:spPr>
          <p:txBody>
            <a:bodyPr wrap="square" rtlCol="0">
              <a:spAutoFit/>
            </a:bodyPr>
            <a:lstStyle/>
            <a:p>
              <a:pPr>
                <a:lnSpc>
                  <a:spcPct val="90000"/>
                </a:lnSpc>
              </a:pPr>
              <a:r>
                <a:rPr lang="en-US" sz="28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96</a:t>
              </a:r>
              <a:r>
                <a:rPr lang="en-US" sz="2800" b="1" dirty="0">
                  <a:solidFill>
                    <a:srgbClr val="C10036"/>
                  </a:solidFill>
                  <a:latin typeface="TheSansB W7 Bold" panose="020B0702050302020203" pitchFamily="34" charset="0"/>
                  <a:ea typeface="Open Sans" panose="020B0606030504020204" pitchFamily="34" charset="0"/>
                  <a:cs typeface="Open Sans" panose="020B0606030504020204" pitchFamily="34" charset="0"/>
                </a:rPr>
                <a:t>,</a:t>
              </a:r>
              <a:r>
                <a:rPr lang="en-US" sz="28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000</a:t>
              </a:r>
            </a:p>
          </p:txBody>
        </p:sp>
        <p:sp>
          <p:nvSpPr>
            <p:cNvPr id="13" name="TextBox 12"/>
            <p:cNvSpPr txBox="1"/>
            <p:nvPr/>
          </p:nvSpPr>
          <p:spPr>
            <a:xfrm>
              <a:off x="6353989" y="3048321"/>
              <a:ext cx="1538151" cy="978729"/>
            </a:xfrm>
            <a:prstGeom prst="rect">
              <a:avLst/>
            </a:prstGeom>
            <a:noFill/>
          </p:spPr>
          <p:txBody>
            <a:bodyPr wrap="square" rtlCol="0">
              <a:spAutoFit/>
            </a:bodyPr>
            <a:lstStyle/>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PRODUCT</a:t>
              </a:r>
              <a:b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EVALUATIONS</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CONDUCTED</a:t>
              </a:r>
            </a:p>
            <a:p>
              <a:pPr>
                <a:lnSpc>
                  <a:spcPct val="90000"/>
                </a:lnSpc>
              </a:pPr>
              <a:r>
                <a:rPr lang="en-US" sz="1600" dirty="0">
                  <a:solidFill>
                    <a:srgbClr val="C10036"/>
                  </a:solidFill>
                  <a:latin typeface="Open Sans" panose="020B0606030504020204" pitchFamily="34" charset="0"/>
                  <a:ea typeface="Open Sans" panose="020B0606030504020204" pitchFamily="34" charset="0"/>
                  <a:cs typeface="Open Sans" panose="020B0606030504020204" pitchFamily="34" charset="0"/>
                </a:rPr>
                <a:t>BY UL</a:t>
              </a:r>
            </a:p>
          </p:txBody>
        </p:sp>
        <p:sp>
          <p:nvSpPr>
            <p:cNvPr id="14" name="TextBox 13"/>
            <p:cNvSpPr txBox="1"/>
            <p:nvPr/>
          </p:nvSpPr>
          <p:spPr>
            <a:xfrm>
              <a:off x="3412035" y="4939163"/>
              <a:ext cx="996680" cy="584775"/>
            </a:xfrm>
            <a:prstGeom prst="rect">
              <a:avLst/>
            </a:prstGeom>
            <a:noFill/>
          </p:spPr>
          <p:txBody>
            <a:bodyPr wrap="square" rtlCol="0">
              <a:spAutoFit/>
            </a:bodyPr>
            <a:lstStyle/>
            <a:p>
              <a:r>
                <a:rPr lang="en-US" sz="32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170</a:t>
              </a:r>
            </a:p>
          </p:txBody>
        </p:sp>
        <p:sp>
          <p:nvSpPr>
            <p:cNvPr id="15" name="TextBox 14"/>
            <p:cNvSpPr txBox="1"/>
            <p:nvPr/>
          </p:nvSpPr>
          <p:spPr>
            <a:xfrm>
              <a:off x="3407102" y="5437261"/>
              <a:ext cx="1140313" cy="466281"/>
            </a:xfrm>
            <a:prstGeom prst="rect">
              <a:avLst/>
            </a:prstGeom>
            <a:noFill/>
          </p:spPr>
          <p:txBody>
            <a:bodyPr wrap="square" rtlCol="0">
              <a:spAutoFit/>
            </a:bodyPr>
            <a:lstStyle/>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FACILITIES IN</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THE UL FAMILY</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OF COMPANIES</a:t>
              </a:r>
            </a:p>
          </p:txBody>
        </p:sp>
        <p:sp>
          <p:nvSpPr>
            <p:cNvPr id="16" name="TextBox 15"/>
            <p:cNvSpPr txBox="1"/>
            <p:nvPr/>
          </p:nvSpPr>
          <p:spPr>
            <a:xfrm>
              <a:off x="4729208" y="4939163"/>
              <a:ext cx="1704255" cy="584775"/>
            </a:xfrm>
            <a:prstGeom prst="rect">
              <a:avLst/>
            </a:prstGeom>
            <a:noFill/>
          </p:spPr>
          <p:txBody>
            <a:bodyPr wrap="square" rtlCol="0">
              <a:spAutoFit/>
            </a:bodyPr>
            <a:lstStyle/>
            <a:p>
              <a:r>
                <a:rPr lang="en-US" sz="3200" b="1" dirty="0" smtClean="0">
                  <a:solidFill>
                    <a:srgbClr val="C10036"/>
                  </a:solidFill>
                  <a:latin typeface="Open Sans" panose="020B0606030504020204" pitchFamily="34" charset="0"/>
                  <a:ea typeface="Open Sans" panose="020B0606030504020204" pitchFamily="34" charset="0"/>
                  <a:cs typeface="Open Sans" panose="020B0606030504020204" pitchFamily="34" charset="0"/>
                </a:rPr>
                <a:t>&gt;12</a:t>
              </a:r>
              <a:r>
                <a:rPr lang="en-US" sz="3200" b="1" dirty="0" smtClean="0">
                  <a:solidFill>
                    <a:srgbClr val="C10036"/>
                  </a:solidFill>
                  <a:latin typeface="TheSansB W7 Bold" panose="020B0702050302020203" pitchFamily="34" charset="0"/>
                  <a:ea typeface="Open Sans" panose="020B0606030504020204" pitchFamily="34" charset="0"/>
                  <a:cs typeface="Open Sans" panose="020B0606030504020204" pitchFamily="34" charset="0"/>
                </a:rPr>
                <a:t>,</a:t>
              </a:r>
              <a:r>
                <a:rPr lang="en-US" sz="3200" b="1" dirty="0" smtClean="0">
                  <a:solidFill>
                    <a:srgbClr val="C10036"/>
                  </a:solidFill>
                  <a:latin typeface="Open Sans" panose="020B0606030504020204" pitchFamily="34" charset="0"/>
                  <a:ea typeface="Open Sans" panose="020B0606030504020204" pitchFamily="34" charset="0"/>
                  <a:cs typeface="Open Sans" panose="020B0606030504020204" pitchFamily="34" charset="0"/>
                </a:rPr>
                <a:t>000</a:t>
              </a:r>
              <a:endParaRPr lang="en-US" sz="3200" b="1" dirty="0">
                <a:solidFill>
                  <a:srgbClr val="C1003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4789591" y="5437260"/>
              <a:ext cx="1140313" cy="466281"/>
            </a:xfrm>
            <a:prstGeom prst="rect">
              <a:avLst/>
            </a:prstGeom>
            <a:noFill/>
          </p:spPr>
          <p:txBody>
            <a:bodyPr wrap="square" rtlCol="0">
              <a:spAutoFit/>
            </a:bodyPr>
            <a:lstStyle/>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EMPLOYEES IN</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THE UL FAMILY</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OF COMPANIES</a:t>
              </a:r>
            </a:p>
          </p:txBody>
        </p:sp>
        <p:sp>
          <p:nvSpPr>
            <p:cNvPr id="18" name="TextBox 17"/>
            <p:cNvSpPr txBox="1"/>
            <p:nvPr/>
          </p:nvSpPr>
          <p:spPr>
            <a:xfrm>
              <a:off x="6483988" y="4939163"/>
              <a:ext cx="914401" cy="584775"/>
            </a:xfrm>
            <a:prstGeom prst="rect">
              <a:avLst/>
            </a:prstGeom>
            <a:noFill/>
          </p:spPr>
          <p:txBody>
            <a:bodyPr wrap="square" rtlCol="0">
              <a:spAutoFit/>
            </a:bodyPr>
            <a:lstStyle/>
            <a:p>
              <a:r>
                <a:rPr lang="en-US" sz="32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104</a:t>
              </a:r>
            </a:p>
          </p:txBody>
        </p:sp>
        <p:sp>
          <p:nvSpPr>
            <p:cNvPr id="19" name="TextBox 18"/>
            <p:cNvSpPr txBox="1"/>
            <p:nvPr/>
          </p:nvSpPr>
          <p:spPr>
            <a:xfrm>
              <a:off x="6489941" y="5437261"/>
              <a:ext cx="1369551" cy="466281"/>
            </a:xfrm>
            <a:prstGeom prst="rect">
              <a:avLst/>
            </a:prstGeom>
            <a:noFill/>
          </p:spPr>
          <p:txBody>
            <a:bodyPr wrap="square" rtlCol="0">
              <a:spAutoFit/>
            </a:bodyPr>
            <a:lstStyle/>
            <a:p>
              <a:pPr>
                <a:lnSpc>
                  <a:spcPct val="90000"/>
                </a:lnSpc>
              </a:pP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COUNTRIES WHERE</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UL CUSTOMERS</a:t>
              </a:r>
              <a:b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br>
              <a:r>
                <a:rPr lang="en-US" sz="900" b="1" dirty="0">
                  <a:solidFill>
                    <a:srgbClr val="C10036"/>
                  </a:solidFill>
                  <a:latin typeface="Open Sans" panose="020B0606030504020204" pitchFamily="34" charset="0"/>
                  <a:ea typeface="Open Sans" panose="020B0606030504020204" pitchFamily="34" charset="0"/>
                  <a:cs typeface="Open Sans" panose="020B0606030504020204" pitchFamily="34" charset="0"/>
                </a:rPr>
                <a:t>ARE LOCATED</a:t>
              </a:r>
            </a:p>
          </p:txBody>
        </p:sp>
        <p:sp>
          <p:nvSpPr>
            <p:cNvPr id="20" name="TextBox 19"/>
            <p:cNvSpPr txBox="1"/>
            <p:nvPr/>
          </p:nvSpPr>
          <p:spPr>
            <a:xfrm>
              <a:off x="6833869" y="1546475"/>
              <a:ext cx="1602559" cy="785023"/>
            </a:xfrm>
            <a:prstGeom prst="rect">
              <a:avLst/>
            </a:prstGeom>
            <a:noFill/>
          </p:spPr>
          <p:txBody>
            <a:bodyPr wrap="square" rtlCol="0">
              <a:spAutoFit/>
            </a:bodyPr>
            <a:lstStyle/>
            <a:p>
              <a:pPr>
                <a:lnSpc>
                  <a:spcPct val="80000"/>
                </a:lnSpc>
              </a:pPr>
              <a: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t>UL MARKS</a:t>
              </a:r>
              <a:b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t>APPEAR ON</a:t>
              </a:r>
              <a:b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t>PRODUCTS</a:t>
              </a:r>
              <a:b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B10820"/>
                  </a:solidFill>
                  <a:latin typeface="Open Sans" panose="020B0606030504020204" pitchFamily="34" charset="0"/>
                  <a:ea typeface="Open Sans" panose="020B0606030504020204" pitchFamily="34" charset="0"/>
                  <a:cs typeface="Open Sans" panose="020B0606030504020204" pitchFamily="34" charset="0"/>
                </a:rPr>
                <a:t>ANNUALLY</a:t>
              </a:r>
            </a:p>
          </p:txBody>
        </p:sp>
        <p:cxnSp>
          <p:nvCxnSpPr>
            <p:cNvPr id="21" name="Straight Connector 20"/>
            <p:cNvCxnSpPr/>
            <p:nvPr/>
          </p:nvCxnSpPr>
          <p:spPr>
            <a:xfrm>
              <a:off x="1839409" y="2371452"/>
              <a:ext cx="6085391" cy="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597597" y="2527706"/>
              <a:ext cx="0" cy="197898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348843" y="5024692"/>
              <a:ext cx="0" cy="82442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161318" y="2527706"/>
              <a:ext cx="0" cy="197898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7847" y="2438400"/>
              <a:ext cx="2362200" cy="2232993"/>
            </a:xfrm>
            <a:prstGeom prst="rect">
              <a:avLst/>
            </a:prstGeom>
          </p:spPr>
        </p:pic>
        <p:cxnSp>
          <p:nvCxnSpPr>
            <p:cNvPr id="26" name="Straight Connector 25"/>
            <p:cNvCxnSpPr/>
            <p:nvPr/>
          </p:nvCxnSpPr>
          <p:spPr>
            <a:xfrm>
              <a:off x="1839409" y="4800600"/>
              <a:ext cx="6085391" cy="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746176" y="5024692"/>
              <a:ext cx="0" cy="82442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433463" y="5024692"/>
              <a:ext cx="0" cy="824420"/>
            </a:xfrm>
            <a:prstGeom prst="line">
              <a:avLst/>
            </a:prstGeom>
            <a:ln w="6350">
              <a:solidFill>
                <a:srgbClr val="C1003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141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461665"/>
          </a:xfrm>
        </p:spPr>
        <p:txBody>
          <a:bodyPr/>
          <a:lstStyle/>
          <a:p>
            <a:r>
              <a:rPr lang="en-US" dirty="0">
                <a:latin typeface="Arial" charset="0"/>
                <a:ea typeface="Geneva" charset="0"/>
              </a:rPr>
              <a:t>UL CRS – OUR GLOBAL </a:t>
            </a:r>
            <a:r>
              <a:rPr lang="en-US" dirty="0" smtClean="0">
                <a:latin typeface="Arial" charset="0"/>
                <a:ea typeface="Geneva" charset="0"/>
              </a:rPr>
              <a:t>FOOTPRINT</a:t>
            </a:r>
            <a:endParaRPr lang="en-US" dirty="0">
              <a:latin typeface="Arial" charset="0"/>
              <a:ea typeface="Genev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73" y="1101746"/>
            <a:ext cx="7968917" cy="5357983"/>
          </a:xfrm>
          <a:prstGeom prst="rect">
            <a:avLst/>
          </a:prstGeom>
        </p:spPr>
      </p:pic>
    </p:spTree>
    <p:extLst>
      <p:ext uri="{BB962C8B-B14F-4D97-AF65-F5344CB8AC3E}">
        <p14:creationId xmlns:p14="http://schemas.microsoft.com/office/powerpoint/2010/main" val="1554132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461665"/>
          </a:xfrm>
        </p:spPr>
        <p:txBody>
          <a:bodyPr/>
          <a:lstStyle/>
          <a:p>
            <a:r>
              <a:rPr lang="en-US" dirty="0">
                <a:latin typeface="Arial" charset="0"/>
                <a:ea typeface="Geneva" charset="0"/>
              </a:rPr>
              <a:t>UL CRS – OUR GLOBAL CAPABILITY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858"/>
            <a:ext cx="9144000" cy="5714142"/>
          </a:xfrm>
          <a:prstGeom prst="rect">
            <a:avLst/>
          </a:prstGeom>
        </p:spPr>
      </p:pic>
    </p:spTree>
    <p:extLst>
      <p:ext uri="{BB962C8B-B14F-4D97-AF65-F5344CB8AC3E}">
        <p14:creationId xmlns:p14="http://schemas.microsoft.com/office/powerpoint/2010/main" val="3191305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63133" y="2131476"/>
            <a:ext cx="6124537" cy="2234458"/>
          </a:xfrm>
        </p:spPr>
        <p:txBody>
          <a:bodyPr/>
          <a:lstStyle/>
          <a:p>
            <a:pPr lvl="0"/>
            <a:r>
              <a:rPr lang="en-US" sz="2400" cap="none" dirty="0">
                <a:solidFill>
                  <a:schemeClr val="bg1">
                    <a:lumMod val="50000"/>
                  </a:schemeClr>
                </a:solidFill>
              </a:rPr>
              <a:t>About UL</a:t>
            </a:r>
          </a:p>
          <a:p>
            <a:pPr lvl="0"/>
            <a:r>
              <a:rPr lang="en-US" sz="2400" cap="none" dirty="0" smtClean="0"/>
              <a:t>Jewelry Division</a:t>
            </a:r>
          </a:p>
          <a:p>
            <a:pPr lvl="0"/>
            <a:r>
              <a:rPr lang="it-IT" sz="2400" cap="none" dirty="0" smtClean="0">
                <a:solidFill>
                  <a:schemeClr val="bg1">
                    <a:lumMod val="50000"/>
                  </a:schemeClr>
                </a:solidFill>
              </a:rPr>
              <a:t>RJC </a:t>
            </a:r>
            <a:r>
              <a:rPr lang="it-IT" sz="2400" cap="none" dirty="0">
                <a:solidFill>
                  <a:schemeClr val="bg1">
                    <a:lumMod val="50000"/>
                  </a:schemeClr>
                </a:solidFill>
              </a:rPr>
              <a:t>Auditing Process</a:t>
            </a:r>
          </a:p>
          <a:p>
            <a:r>
              <a:rPr lang="it-IT" sz="2400" cap="none" dirty="0">
                <a:solidFill>
                  <a:schemeClr val="bg1">
                    <a:lumMod val="50000"/>
                  </a:schemeClr>
                </a:solidFill>
              </a:rPr>
              <a:t>Resources</a:t>
            </a:r>
            <a:endParaRPr lang="it-IT" sz="2400" cap="none" dirty="0"/>
          </a:p>
          <a:p>
            <a:pPr lvl="0"/>
            <a:r>
              <a:rPr lang="it-IT" sz="2400" cap="none" dirty="0" smtClean="0">
                <a:solidFill>
                  <a:schemeClr val="bg1">
                    <a:lumMod val="50000"/>
                  </a:schemeClr>
                </a:solidFill>
              </a:rPr>
              <a:t>UL </a:t>
            </a:r>
            <a:r>
              <a:rPr lang="it-IT" sz="2400" cap="none" dirty="0">
                <a:solidFill>
                  <a:schemeClr val="bg1">
                    <a:lumMod val="50000"/>
                  </a:schemeClr>
                </a:solidFill>
              </a:rPr>
              <a:t>Apps</a:t>
            </a:r>
            <a:endParaRPr lang="en-US" sz="2400" cap="none" dirty="0">
              <a:solidFill>
                <a:schemeClr val="bg1">
                  <a:lumMod val="50000"/>
                </a:schemeClr>
              </a:solidFill>
            </a:endParaRPr>
          </a:p>
        </p:txBody>
      </p:sp>
      <p:sp>
        <p:nvSpPr>
          <p:cNvPr id="3" name="Text Placeholder 2"/>
          <p:cNvSpPr txBox="1">
            <a:spLocks/>
          </p:cNvSpPr>
          <p:nvPr/>
        </p:nvSpPr>
        <p:spPr>
          <a:xfrm>
            <a:off x="559473" y="640081"/>
            <a:ext cx="8021161" cy="461665"/>
          </a:xfrm>
          <a:prstGeom prst="rect">
            <a:avLst/>
          </a:prstGeom>
        </p:spPr>
        <p:txBody>
          <a:bodyPr wrap="square" anchor="ctr">
            <a:spAutoFit/>
          </a:bodyPr>
          <a:lstStyle>
            <a:lvl1pPr marL="0" indent="0" algn="l" defTabSz="457200" rtl="0" eaLnBrk="1" latinLnBrk="0" hangingPunct="1">
              <a:spcBef>
                <a:spcPct val="20000"/>
              </a:spcBef>
              <a:buFont typeface="Arial"/>
              <a:buNone/>
              <a:defRPr sz="2800" b="1" kern="1200" cap="all" baseline="0">
                <a:solidFill>
                  <a:schemeClr val="accent2"/>
                </a:solidFill>
                <a:latin typeface="Arial"/>
                <a:ea typeface="+mn-ea"/>
                <a:cs typeface="Arial"/>
              </a:defRPr>
            </a:lvl1pPr>
            <a:lvl2pPr marL="457200" indent="0" algn="l" defTabSz="457200" rtl="0" eaLnBrk="1" latinLnBrk="0" hangingPunct="1">
              <a:spcBef>
                <a:spcPct val="20000"/>
              </a:spcBef>
              <a:buFont typeface="Arial"/>
              <a:buNone/>
              <a:defRPr sz="2400" b="1" kern="1200" cap="all">
                <a:solidFill>
                  <a:schemeClr val="accent2"/>
                </a:solidFill>
                <a:latin typeface="Arial"/>
                <a:ea typeface="+mn-ea"/>
                <a:cs typeface="Arial"/>
              </a:defRPr>
            </a:lvl2pPr>
            <a:lvl3pPr marL="914400" indent="0" algn="l" defTabSz="457200" rtl="0" eaLnBrk="1" latinLnBrk="0" hangingPunct="1">
              <a:spcBef>
                <a:spcPct val="20000"/>
              </a:spcBef>
              <a:buFont typeface="Arial"/>
              <a:buNone/>
              <a:defRPr sz="24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4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4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Agenda</a:t>
            </a:r>
            <a:endParaRPr lang="en-US" sz="2400" dirty="0"/>
          </a:p>
        </p:txBody>
      </p:sp>
    </p:spTree>
    <p:extLst>
      <p:ext uri="{BB962C8B-B14F-4D97-AF65-F5344CB8AC3E}">
        <p14:creationId xmlns:p14="http://schemas.microsoft.com/office/powerpoint/2010/main" val="1541935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9473" y="640081"/>
            <a:ext cx="8021161" cy="830997"/>
          </a:xfrm>
        </p:spPr>
        <p:txBody>
          <a:bodyPr/>
          <a:lstStyle/>
          <a:p>
            <a:r>
              <a:rPr lang="en-US" dirty="0">
                <a:solidFill>
                  <a:srgbClr val="B10820"/>
                </a:solidFill>
                <a:latin typeface="Arial" charset="0"/>
                <a:ea typeface="Geneva" charset="0"/>
              </a:rPr>
              <a:t>UL CRS – OUR GLOBAL </a:t>
            </a:r>
            <a:r>
              <a:rPr lang="en-US" dirty="0" smtClean="0">
                <a:solidFill>
                  <a:srgbClr val="B10820"/>
                </a:solidFill>
                <a:latin typeface="Arial" charset="0"/>
                <a:ea typeface="Geneva" charset="0"/>
              </a:rPr>
              <a:t>FOOTPRINT</a:t>
            </a:r>
          </a:p>
          <a:p>
            <a:pPr lvl="0"/>
            <a:r>
              <a:rPr lang="en-US" sz="2000" cap="none" dirty="0" smtClean="0">
                <a:solidFill>
                  <a:srgbClr val="B10820"/>
                </a:solidFill>
              </a:rPr>
              <a:t>UL Jewelry Division</a:t>
            </a:r>
            <a:endParaRPr lang="en-US" sz="2000" cap="none" dirty="0">
              <a:solidFill>
                <a:srgbClr val="B1082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73" y="1540909"/>
            <a:ext cx="7793709" cy="3577757"/>
          </a:xfrm>
          <a:prstGeom prst="rect">
            <a:avLst/>
          </a:prstGeom>
        </p:spPr>
      </p:pic>
      <p:sp>
        <p:nvSpPr>
          <p:cNvPr id="5" name="TextBox 4"/>
          <p:cNvSpPr txBox="1"/>
          <p:nvPr/>
        </p:nvSpPr>
        <p:spPr>
          <a:xfrm>
            <a:off x="4372508" y="5521756"/>
            <a:ext cx="1334750" cy="369332"/>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en-US" b="1" kern="0" dirty="0">
                <a:solidFill>
                  <a:srgbClr val="B10820"/>
                </a:solidFill>
                <a:latin typeface="Arial" panose="020B0604020202020204" pitchFamily="34" charset="0"/>
                <a:ea typeface="Open Sans" panose="020B0606030504020204" pitchFamily="34" charset="0"/>
                <a:cs typeface="Arial" panose="020B0604020202020204" pitchFamily="34" charset="0"/>
              </a:rPr>
              <a:t>20,000+</a:t>
            </a:r>
          </a:p>
        </p:txBody>
      </p:sp>
      <p:sp>
        <p:nvSpPr>
          <p:cNvPr id="6" name="TextBox 5"/>
          <p:cNvSpPr txBox="1"/>
          <p:nvPr/>
        </p:nvSpPr>
        <p:spPr>
          <a:xfrm>
            <a:off x="4251323" y="4909473"/>
            <a:ext cx="1952586" cy="646331"/>
          </a:xfrm>
          <a:prstGeom prst="rect">
            <a:avLst/>
          </a:prstGeom>
          <a:noFill/>
        </p:spPr>
        <p:txBody>
          <a:bodyPr wrap="square" rtlCol="0">
            <a:spAutoFit/>
          </a:bodyPr>
          <a:lstStyle/>
          <a:p>
            <a:pPr marR="0" lvl="0" indent="0" defTabSz="914400" fontAlgn="auto">
              <a:lnSpc>
                <a:spcPct val="100000"/>
              </a:lnSpc>
              <a:spcBef>
                <a:spcPts val="0"/>
              </a:spcBef>
              <a:spcAft>
                <a:spcPts val="0"/>
              </a:spcAft>
              <a:buClrTx/>
              <a:buSzTx/>
              <a:buFontTx/>
              <a:buNone/>
              <a:tabLst/>
              <a:defRPr/>
            </a:pPr>
            <a:r>
              <a:rPr lang="en-US" sz="1200" kern="0" dirty="0">
                <a:solidFill>
                  <a:schemeClr val="accent1"/>
                </a:solidFill>
                <a:latin typeface="Arial" panose="020B0604020202020204" pitchFamily="34" charset="0"/>
                <a:ea typeface="Open Sans" panose="020B0606030504020204" pitchFamily="34" charset="0"/>
                <a:cs typeface="Arial" panose="020B0604020202020204" pitchFamily="34" charset="0"/>
              </a:rPr>
              <a:t>Nationalities and languages represented by our staff</a:t>
            </a:r>
          </a:p>
        </p:txBody>
      </p:sp>
      <p:sp>
        <p:nvSpPr>
          <p:cNvPr id="7" name="TextBox 6"/>
          <p:cNvSpPr txBox="1"/>
          <p:nvPr/>
        </p:nvSpPr>
        <p:spPr>
          <a:xfrm>
            <a:off x="4216730" y="5883705"/>
            <a:ext cx="1945049" cy="461665"/>
          </a:xfrm>
          <a:prstGeom prst="rect">
            <a:avLst/>
          </a:prstGeom>
          <a:noFill/>
        </p:spPr>
        <p:txBody>
          <a:bodyPr wrap="square" rtlCol="0">
            <a:spAutoFit/>
          </a:bodyPr>
          <a:lstStyle/>
          <a:p>
            <a:pPr defTabSz="914400">
              <a:defRPr/>
            </a:pPr>
            <a:r>
              <a:rPr lang="en-US" sz="1200" kern="0" dirty="0">
                <a:solidFill>
                  <a:schemeClr val="accent1"/>
                </a:solidFill>
                <a:latin typeface="Arial" panose="020B0604020202020204" pitchFamily="34" charset="0"/>
                <a:ea typeface="Open Sans" panose="020B0606030504020204" pitchFamily="34" charset="0"/>
                <a:cs typeface="Arial" panose="020B0604020202020204" pitchFamily="34" charset="0"/>
              </a:rPr>
              <a:t>Assessments conducted each year</a:t>
            </a:r>
          </a:p>
        </p:txBody>
      </p:sp>
      <p:sp>
        <p:nvSpPr>
          <p:cNvPr id="8" name="TextBox 7"/>
          <p:cNvSpPr txBox="1"/>
          <p:nvPr/>
        </p:nvSpPr>
        <p:spPr>
          <a:xfrm>
            <a:off x="4678251" y="4646700"/>
            <a:ext cx="690354" cy="369332"/>
          </a:xfrm>
          <a:prstGeom prst="rect">
            <a:avLst/>
          </a:prstGeom>
          <a:noFill/>
        </p:spPr>
        <p:txBody>
          <a:bodyPr wrap="square" rtlCol="0">
            <a:spAutoFit/>
          </a:bodyPr>
          <a:lstStyle/>
          <a:p>
            <a:pPr algn="ctr" defTabSz="914400">
              <a:defRPr/>
            </a:pPr>
            <a:r>
              <a:rPr lang="en-US" b="1" kern="0" dirty="0">
                <a:solidFill>
                  <a:srgbClr val="B10820"/>
                </a:solidFill>
                <a:latin typeface="Arial" panose="020B0604020202020204" pitchFamily="34" charset="0"/>
                <a:ea typeface="Open Sans" panose="020B0606030504020204" pitchFamily="34" charset="0"/>
                <a:cs typeface="Arial" panose="020B0604020202020204" pitchFamily="34" charset="0"/>
              </a:rPr>
              <a:t>30+</a:t>
            </a:r>
          </a:p>
        </p:txBody>
      </p:sp>
      <p:sp>
        <p:nvSpPr>
          <p:cNvPr id="9" name="TextBox 8"/>
          <p:cNvSpPr txBox="1"/>
          <p:nvPr/>
        </p:nvSpPr>
        <p:spPr>
          <a:xfrm>
            <a:off x="2916616" y="5521756"/>
            <a:ext cx="770331" cy="369332"/>
          </a:xfrm>
          <a:prstGeom prst="rect">
            <a:avLst/>
          </a:prstGeom>
          <a:noFill/>
        </p:spPr>
        <p:txBody>
          <a:bodyPr wrap="square" rtlCol="0">
            <a:spAutoFit/>
          </a:bodyPr>
          <a:lstStyle/>
          <a:p>
            <a:pPr marR="0" lvl="0" indent="0" algn="ctr" defTabSz="914400" fontAlgn="auto">
              <a:lnSpc>
                <a:spcPct val="100000"/>
              </a:lnSpc>
              <a:spcBef>
                <a:spcPts val="0"/>
              </a:spcBef>
              <a:spcAft>
                <a:spcPts val="0"/>
              </a:spcAft>
              <a:buClrTx/>
              <a:buSzTx/>
              <a:buFontTx/>
              <a:buNone/>
              <a:tabLst/>
              <a:defRPr/>
            </a:pPr>
            <a:r>
              <a:rPr lang="en-US" b="1" kern="0" dirty="0">
                <a:solidFill>
                  <a:srgbClr val="B10820"/>
                </a:solidFill>
                <a:latin typeface="Arial" panose="020B0604020202020204" pitchFamily="34" charset="0"/>
                <a:ea typeface="Open Sans" panose="020B0606030504020204" pitchFamily="34" charset="0"/>
                <a:cs typeface="Arial" panose="020B0604020202020204" pitchFamily="34" charset="0"/>
              </a:rPr>
              <a:t>120+</a:t>
            </a:r>
          </a:p>
        </p:txBody>
      </p:sp>
      <p:sp>
        <p:nvSpPr>
          <p:cNvPr id="10" name="TextBox 9"/>
          <p:cNvSpPr txBox="1"/>
          <p:nvPr/>
        </p:nvSpPr>
        <p:spPr>
          <a:xfrm>
            <a:off x="2597065" y="5813874"/>
            <a:ext cx="1792641" cy="646331"/>
          </a:xfrm>
          <a:prstGeom prst="rect">
            <a:avLst/>
          </a:prstGeom>
          <a:noFill/>
        </p:spPr>
        <p:txBody>
          <a:bodyPr wrap="square" rtlCol="0">
            <a:spAutoFit/>
          </a:bodyPr>
          <a:lstStyle/>
          <a:p>
            <a:pPr defTabSz="914400">
              <a:defRPr/>
            </a:pPr>
            <a:r>
              <a:rPr lang="en-US" sz="1200" kern="0" dirty="0">
                <a:solidFill>
                  <a:schemeClr val="accent1"/>
                </a:solidFill>
                <a:latin typeface="Arial" panose="020B0604020202020204" pitchFamily="34" charset="0"/>
                <a:ea typeface="Open Sans" panose="020B0606030504020204" pitchFamily="34" charset="0"/>
                <a:cs typeface="Arial" panose="020B0604020202020204" pitchFamily="34" charset="0"/>
              </a:rPr>
              <a:t>Countries covered by our global auditing footprint</a:t>
            </a:r>
          </a:p>
        </p:txBody>
      </p:sp>
      <p:sp>
        <p:nvSpPr>
          <p:cNvPr id="11" name="TextBox 10"/>
          <p:cNvSpPr txBox="1"/>
          <p:nvPr/>
        </p:nvSpPr>
        <p:spPr>
          <a:xfrm>
            <a:off x="3016973" y="4650999"/>
            <a:ext cx="738738" cy="369332"/>
          </a:xfrm>
          <a:prstGeom prst="rect">
            <a:avLst/>
          </a:prstGeom>
          <a:noFill/>
        </p:spPr>
        <p:txBody>
          <a:bodyPr wrap="square" rtlCol="0">
            <a:spAutoFit/>
          </a:bodyPr>
          <a:lstStyle/>
          <a:p>
            <a:pPr algn="ctr" defTabSz="914400">
              <a:defRPr/>
            </a:pPr>
            <a:r>
              <a:rPr lang="en-US" b="1" kern="0" dirty="0">
                <a:solidFill>
                  <a:srgbClr val="B10820"/>
                </a:solidFill>
                <a:latin typeface="Arial" panose="020B0604020202020204" pitchFamily="34" charset="0"/>
                <a:ea typeface="Open Sans" panose="020B0606030504020204" pitchFamily="34" charset="0"/>
                <a:cs typeface="Arial" panose="020B0604020202020204" pitchFamily="34" charset="0"/>
              </a:rPr>
              <a:t>270+</a:t>
            </a:r>
          </a:p>
        </p:txBody>
      </p:sp>
      <p:sp>
        <p:nvSpPr>
          <p:cNvPr id="12" name="TextBox 11"/>
          <p:cNvSpPr txBox="1"/>
          <p:nvPr/>
        </p:nvSpPr>
        <p:spPr>
          <a:xfrm>
            <a:off x="2721672" y="4897927"/>
            <a:ext cx="1386855" cy="461665"/>
          </a:xfrm>
          <a:prstGeom prst="rect">
            <a:avLst/>
          </a:prstGeom>
          <a:noFill/>
        </p:spPr>
        <p:txBody>
          <a:bodyPr wrap="square" rtlCol="0">
            <a:spAutoFit/>
          </a:bodyPr>
          <a:lstStyle/>
          <a:p>
            <a:pPr marR="0" lvl="0" indent="0" defTabSz="914400" fontAlgn="auto">
              <a:lnSpc>
                <a:spcPct val="100000"/>
              </a:lnSpc>
              <a:spcBef>
                <a:spcPts val="0"/>
              </a:spcBef>
              <a:spcAft>
                <a:spcPts val="0"/>
              </a:spcAft>
              <a:buClrTx/>
              <a:buSzTx/>
              <a:buFontTx/>
              <a:buNone/>
              <a:tabLst/>
              <a:defRPr/>
            </a:pPr>
            <a:r>
              <a:rPr lang="en-US" sz="1200" kern="0" dirty="0">
                <a:solidFill>
                  <a:schemeClr val="accent1"/>
                </a:solidFill>
                <a:latin typeface="Arial" panose="020B0604020202020204" pitchFamily="34" charset="0"/>
                <a:ea typeface="Open Sans" panose="020B0606030504020204" pitchFamily="34" charset="0"/>
                <a:cs typeface="Arial" panose="020B0604020202020204" pitchFamily="34" charset="0"/>
              </a:rPr>
              <a:t>Social Auditors Globally</a:t>
            </a:r>
          </a:p>
        </p:txBody>
      </p:sp>
      <p:sp>
        <p:nvSpPr>
          <p:cNvPr id="13" name="TextBox 12"/>
          <p:cNvSpPr txBox="1"/>
          <p:nvPr/>
        </p:nvSpPr>
        <p:spPr>
          <a:xfrm>
            <a:off x="980959" y="5521756"/>
            <a:ext cx="794888" cy="3693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b="1" i="0" u="none" strike="noStrike" kern="0" cap="none" spc="0" normalizeH="0" baseline="0">
                <a:ln>
                  <a:noFill/>
                </a:ln>
                <a:solidFill>
                  <a:srgbClr val="B10820"/>
                </a:solidFill>
                <a:effectLst/>
                <a:uLnTx/>
                <a:uFillTx/>
                <a:latin typeface="Arial" panose="020B0604020202020204" pitchFamily="34" charset="0"/>
                <a:ea typeface="Open Sans" panose="020B0606030504020204" pitchFamily="34" charset="0"/>
                <a:cs typeface="Arial" panose="020B0604020202020204" pitchFamily="34" charset="0"/>
              </a:defRPr>
            </a:lvl1pPr>
          </a:lstStyle>
          <a:p>
            <a:r>
              <a:rPr lang="en-US" dirty="0"/>
              <a:t>4,000</a:t>
            </a:r>
          </a:p>
        </p:txBody>
      </p:sp>
      <p:sp>
        <p:nvSpPr>
          <p:cNvPr id="14" name="TextBox 13"/>
          <p:cNvSpPr txBox="1"/>
          <p:nvPr/>
        </p:nvSpPr>
        <p:spPr>
          <a:xfrm>
            <a:off x="579334" y="5811955"/>
            <a:ext cx="1711321" cy="646331"/>
          </a:xfrm>
          <a:prstGeom prst="rect">
            <a:avLst/>
          </a:prstGeom>
          <a:noFill/>
        </p:spPr>
        <p:txBody>
          <a:bodyPr wrap="square" rtlCol="0">
            <a:spAutoFit/>
          </a:bodyPr>
          <a:lstStyle/>
          <a:p>
            <a:pPr defTabSz="914400">
              <a:defRPr/>
            </a:pPr>
            <a:r>
              <a:rPr lang="en-US" sz="1200" kern="0" dirty="0">
                <a:solidFill>
                  <a:schemeClr val="accent1"/>
                </a:solidFill>
                <a:latin typeface="Arial" panose="020B0604020202020204" pitchFamily="34" charset="0"/>
                <a:ea typeface="Open Sans" panose="020B0606030504020204" pitchFamily="34" charset="0"/>
                <a:cs typeface="Arial" panose="020B0604020202020204" pitchFamily="34" charset="0"/>
              </a:rPr>
              <a:t>Fine Jewelry Product Inspections conducted annually </a:t>
            </a:r>
          </a:p>
        </p:txBody>
      </p:sp>
      <p:sp>
        <p:nvSpPr>
          <p:cNvPr id="15" name="TextBox 14"/>
          <p:cNvSpPr txBox="1"/>
          <p:nvPr/>
        </p:nvSpPr>
        <p:spPr>
          <a:xfrm>
            <a:off x="476430" y="4646700"/>
            <a:ext cx="155527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B10820"/>
                </a:solidFill>
                <a:effectLst/>
                <a:uLnTx/>
                <a:uFillTx/>
                <a:latin typeface="Arial" panose="020B0604020202020204" pitchFamily="34" charset="0"/>
                <a:ea typeface="Open Sans" panose="020B0606030504020204" pitchFamily="34" charset="0"/>
                <a:cs typeface="Arial" panose="020B0604020202020204" pitchFamily="34" charset="0"/>
              </a:rPr>
              <a:t>50,000</a:t>
            </a:r>
          </a:p>
        </p:txBody>
      </p:sp>
      <p:sp>
        <p:nvSpPr>
          <p:cNvPr id="16" name="TextBox 15"/>
          <p:cNvSpPr txBox="1"/>
          <p:nvPr/>
        </p:nvSpPr>
        <p:spPr>
          <a:xfrm>
            <a:off x="613488" y="4929225"/>
            <a:ext cx="200751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accent1"/>
                </a:solidFill>
                <a:effectLst/>
                <a:uLnTx/>
                <a:uFillTx/>
                <a:latin typeface="Arial" panose="020B0604020202020204" pitchFamily="34" charset="0"/>
                <a:ea typeface="Open Sans" panose="020B0606030504020204" pitchFamily="34" charset="0"/>
                <a:cs typeface="Arial" panose="020B0604020202020204" pitchFamily="34" charset="0"/>
              </a:rPr>
              <a:t>Fine, Children’s and Fashion Jewelry items tested annually</a:t>
            </a:r>
          </a:p>
        </p:txBody>
      </p:sp>
      <p:sp>
        <p:nvSpPr>
          <p:cNvPr id="17" name="TextBox 16"/>
          <p:cNvSpPr txBox="1"/>
          <p:nvPr/>
        </p:nvSpPr>
        <p:spPr>
          <a:xfrm>
            <a:off x="6287199" y="5188497"/>
            <a:ext cx="237896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Open Sans" panose="020B0606030504020204" pitchFamily="34" charset="0"/>
                <a:cs typeface="Arial" panose="020B0604020202020204" pitchFamily="34" charset="0"/>
              </a:rPr>
              <a:t>Within UL’s network of laboratories, UL maintains three Jewelry Centers of Excellence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10820"/>
                </a:solidFill>
                <a:effectLst/>
                <a:uLnTx/>
                <a:uFillTx/>
                <a:latin typeface="Arial" panose="020B0604020202020204" pitchFamily="34" charset="0"/>
                <a:ea typeface="Open Sans" panose="020B0606030504020204" pitchFamily="34" charset="0"/>
                <a:cs typeface="Arial" panose="020B0604020202020204" pitchFamily="34" charset="0"/>
              </a:rPr>
              <a:t>Bentonville, Arkansas, USA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10820"/>
                </a:solidFill>
                <a:effectLst/>
                <a:uLnTx/>
                <a:uFillTx/>
                <a:latin typeface="Arial" panose="020B0604020202020204" pitchFamily="34" charset="0"/>
                <a:ea typeface="Open Sans" panose="020B0606030504020204" pitchFamily="34" charset="0"/>
                <a:cs typeface="Arial" panose="020B0604020202020204" pitchFamily="34" charset="0"/>
              </a:rPr>
              <a:t>Shenzhen, China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B10820"/>
                </a:solidFill>
                <a:effectLst/>
                <a:uLnTx/>
                <a:uFillTx/>
                <a:latin typeface="Arial" panose="020B0604020202020204" pitchFamily="34" charset="0"/>
                <a:ea typeface="Open Sans" panose="020B0606030504020204" pitchFamily="34" charset="0"/>
                <a:cs typeface="Arial" panose="020B0604020202020204" pitchFamily="34" charset="0"/>
              </a:rPr>
              <a:t>Reading, UK (coming soon!)</a:t>
            </a:r>
          </a:p>
        </p:txBody>
      </p:sp>
      <p:sp>
        <p:nvSpPr>
          <p:cNvPr id="18" name="5-Point Star 17"/>
          <p:cNvSpPr/>
          <p:nvPr/>
        </p:nvSpPr>
        <p:spPr>
          <a:xfrm>
            <a:off x="7183055" y="4863965"/>
            <a:ext cx="315597" cy="35675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ysClr val="windowText" lastClr="000000"/>
              </a:solidFill>
              <a:effectLst/>
              <a:uLnTx/>
              <a:uFillTx/>
              <a:latin typeface="Arial" pitchFamily="34" charset="0"/>
              <a:cs typeface="Arial" pitchFamily="34" charset="0"/>
            </a:endParaRPr>
          </a:p>
        </p:txBody>
      </p:sp>
      <p:sp>
        <p:nvSpPr>
          <p:cNvPr id="22" name="5-Point Star 21"/>
          <p:cNvSpPr/>
          <p:nvPr/>
        </p:nvSpPr>
        <p:spPr>
          <a:xfrm>
            <a:off x="1481817" y="2371906"/>
            <a:ext cx="315597" cy="35675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ysClr val="windowText" lastClr="000000"/>
              </a:solidFill>
              <a:effectLst/>
              <a:uLnTx/>
              <a:uFillTx/>
              <a:latin typeface="Arial" pitchFamily="34" charset="0"/>
              <a:cs typeface="Arial" pitchFamily="34" charset="0"/>
            </a:endParaRPr>
          </a:p>
        </p:txBody>
      </p:sp>
      <p:sp>
        <p:nvSpPr>
          <p:cNvPr id="23" name="5-Point Star 22"/>
          <p:cNvSpPr/>
          <p:nvPr/>
        </p:nvSpPr>
        <p:spPr>
          <a:xfrm>
            <a:off x="3755711" y="1862110"/>
            <a:ext cx="315597" cy="35675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ysClr val="windowText" lastClr="000000"/>
              </a:solidFill>
              <a:effectLst/>
              <a:uLnTx/>
              <a:uFillTx/>
              <a:latin typeface="Arial" pitchFamily="34" charset="0"/>
              <a:cs typeface="Arial" pitchFamily="34" charset="0"/>
            </a:endParaRPr>
          </a:p>
        </p:txBody>
      </p:sp>
      <p:sp>
        <p:nvSpPr>
          <p:cNvPr id="24" name="5-Point Star 23"/>
          <p:cNvSpPr/>
          <p:nvPr/>
        </p:nvSpPr>
        <p:spPr>
          <a:xfrm>
            <a:off x="6480981" y="2715018"/>
            <a:ext cx="315597" cy="356758"/>
          </a:xfrm>
          <a:prstGeom prst="star5">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511811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16x9-UL-PPT_TEMPLATE_V2">
  <a:themeElements>
    <a:clrScheme name="UL">
      <a:dk1>
        <a:sysClr val="windowText" lastClr="000000"/>
      </a:dk1>
      <a:lt1>
        <a:sysClr val="window" lastClr="FFFFFF"/>
      </a:lt1>
      <a:dk2>
        <a:srgbClr val="98A8BC"/>
      </a:dk2>
      <a:lt2>
        <a:srgbClr val="E9EDF2"/>
      </a:lt2>
      <a:accent1>
        <a:srgbClr val="EF8200"/>
      </a:accent1>
      <a:accent2>
        <a:srgbClr val="B10820"/>
      </a:accent2>
      <a:accent3>
        <a:srgbClr val="55BAB7"/>
      </a:accent3>
      <a:accent4>
        <a:srgbClr val="007987"/>
      </a:accent4>
      <a:accent5>
        <a:srgbClr val="002B45"/>
      </a:accent5>
      <a:accent6>
        <a:srgbClr val="8FD400"/>
      </a:accent6>
      <a:hlink>
        <a:srgbClr val="E54C50"/>
      </a:hlink>
      <a:folHlink>
        <a:srgbClr val="4A92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reen Only (HiFi)">
  <a:themeElements>
    <a:clrScheme name="UL">
      <a:dk1>
        <a:sysClr val="windowText" lastClr="000000"/>
      </a:dk1>
      <a:lt1>
        <a:sysClr val="window" lastClr="FFFFFF"/>
      </a:lt1>
      <a:dk2>
        <a:srgbClr val="98A8BC"/>
      </a:dk2>
      <a:lt2>
        <a:srgbClr val="E9EDF2"/>
      </a:lt2>
      <a:accent1>
        <a:srgbClr val="EF8200"/>
      </a:accent1>
      <a:accent2>
        <a:srgbClr val="B10820"/>
      </a:accent2>
      <a:accent3>
        <a:srgbClr val="55BAB7"/>
      </a:accent3>
      <a:accent4>
        <a:srgbClr val="007987"/>
      </a:accent4>
      <a:accent5>
        <a:srgbClr val="002B45"/>
      </a:accent5>
      <a:accent6>
        <a:srgbClr val="8FD400"/>
      </a:accent6>
      <a:hlink>
        <a:srgbClr val="E54C50"/>
      </a:hlink>
      <a:folHlink>
        <a:srgbClr val="4A92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L Advanced 011011">
  <a:themeElements>
    <a:clrScheme name="UL Color Theme">
      <a:dk1>
        <a:srgbClr val="58595B"/>
      </a:dk1>
      <a:lt1>
        <a:srgbClr val="FFFFFF"/>
      </a:lt1>
      <a:dk2>
        <a:srgbClr val="8FD400"/>
      </a:dk2>
      <a:lt2>
        <a:srgbClr val="BCBEC0"/>
      </a:lt2>
      <a:accent1>
        <a:srgbClr val="000000"/>
      </a:accent1>
      <a:accent2>
        <a:srgbClr val="BE0F34"/>
      </a:accent2>
      <a:accent3>
        <a:srgbClr val="EF8200"/>
      </a:accent3>
      <a:accent4>
        <a:srgbClr val="007987"/>
      </a:accent4>
      <a:accent5>
        <a:srgbClr val="05BAB7"/>
      </a:accent5>
      <a:accent6>
        <a:srgbClr val="019B35"/>
      </a:accent6>
      <a:hlink>
        <a:srgbClr val="FFD451"/>
      </a:hlink>
      <a:folHlink>
        <a:srgbClr val="93959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err="1" smtClean="0">
            <a:latin typeface="Arial" pitchFamily="34" charset="0"/>
            <a:cs typeface="Arial" pitchFamily="34" charset="0"/>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UL Corporate (16x9).potx</Template>
  <TotalTime>1686</TotalTime>
  <Words>1952</Words>
  <Application>Microsoft Macintosh PowerPoint</Application>
  <PresentationFormat>On-screen Show (4:3)</PresentationFormat>
  <Paragraphs>285</Paragraphs>
  <Slides>29</Slides>
  <Notes>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Arial</vt:lpstr>
      <vt:lpstr>Arial MT Bd</vt:lpstr>
      <vt:lpstr>Arial Unicode MS</vt:lpstr>
      <vt:lpstr>Calibri</vt:lpstr>
      <vt:lpstr>Geneva</vt:lpstr>
      <vt:lpstr>Helvetica</vt:lpstr>
      <vt:lpstr>Lucida Grande</vt:lpstr>
      <vt:lpstr>MS PGothic</vt:lpstr>
      <vt:lpstr>ＭＳ Ｐゴシック</vt:lpstr>
      <vt:lpstr>Open Sans</vt:lpstr>
      <vt:lpstr>TheSansB W7 Bold</vt:lpstr>
      <vt:lpstr>TheSansOsF Plain</vt:lpstr>
      <vt:lpstr>Trebuchet MS</vt:lpstr>
      <vt:lpstr>ヒラギノ角ゴ Pro W3</vt:lpstr>
      <vt:lpstr>16x9-UL-PPT_TEMPLATE_V2</vt:lpstr>
      <vt:lpstr>Screen Only (HiFi)</vt:lpstr>
      <vt:lpstr>UL Advanced 011011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Daphne.M.Guelker@ul.com Francesca.Angeloni@ul.com</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Bridget Letchos</dc:creator>
  <cp:lastModifiedBy>Steven Benson</cp:lastModifiedBy>
  <cp:revision>445</cp:revision>
  <dcterms:created xsi:type="dcterms:W3CDTF">2016-05-17T14:47:23Z</dcterms:created>
  <dcterms:modified xsi:type="dcterms:W3CDTF">2017-01-20T12:41:34Z</dcterms:modified>
</cp:coreProperties>
</file>