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1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284"/>
  </p:normalViewPr>
  <p:slideViewPr>
    <p:cSldViewPr>
      <p:cViewPr varScale="1">
        <p:scale>
          <a:sx n="62" d="100"/>
          <a:sy n="62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53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9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81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7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28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24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0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1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6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13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39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7B89-A5E0-4119-9A31-FCBADA2C6942}" type="datetimeFigureOut">
              <a:rPr lang="it-IT" smtClean="0"/>
              <a:pPr/>
              <a:t>20/01/17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D7BC4-BDE9-4C43-98D2-14080F06F68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29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5496"/>
            <a:ext cx="9144000" cy="789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755576" y="2852936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Defending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Integrity of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Jewellery’s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Supply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Chain</a:t>
            </a: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VICENZAORO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Sunday, January 22, 2017 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5496"/>
            <a:ext cx="9144000" cy="789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5"/>
          <p:cNvSpPr/>
          <p:nvPr/>
        </p:nvSpPr>
        <p:spPr>
          <a:xfrm>
            <a:off x="3347865" y="2204864"/>
            <a:ext cx="2520279" cy="2160239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JEWELLERY</a:t>
            </a:r>
            <a:b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SUSTAINABILITY </a:t>
            </a:r>
          </a:p>
          <a:p>
            <a:pPr algn="ctr"/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RESPONSABILITY</a:t>
            </a:r>
          </a:p>
          <a:p>
            <a:pPr algn="ctr"/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ETHICS</a:t>
            </a:r>
            <a:endParaRPr lang="it-IT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2987824" y="4077073"/>
            <a:ext cx="504057" cy="36003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971600" y="1484784"/>
            <a:ext cx="2029853" cy="1063453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WORKPLACE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4" descr="Risultati immagini per LABORATORIO ORAF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57465" y="1921033"/>
            <a:ext cx="858123" cy="492856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e 9"/>
          <p:cNvSpPr/>
          <p:nvPr/>
        </p:nvSpPr>
        <p:spPr>
          <a:xfrm>
            <a:off x="6142547" y="1412776"/>
            <a:ext cx="2029853" cy="1063453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8" descr="Risultati immagini per TRILOGY FOREVERMAR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52" y="1840852"/>
            <a:ext cx="634147" cy="54765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e 11"/>
          <p:cNvSpPr/>
          <p:nvPr/>
        </p:nvSpPr>
        <p:spPr>
          <a:xfrm>
            <a:off x="971600" y="4165747"/>
            <a:ext cx="2029853" cy="1063453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SUPPLY CHAIN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Picture 10" descr="Risultati immagini per SUPPLY CHAI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67" y="4593779"/>
            <a:ext cx="956118" cy="577993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e 13"/>
          <p:cNvSpPr/>
          <p:nvPr/>
        </p:nvSpPr>
        <p:spPr>
          <a:xfrm>
            <a:off x="6142547" y="4165747"/>
            <a:ext cx="2029853" cy="1063453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0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2" descr="Risultati immagini per pianet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958" y="4616855"/>
            <a:ext cx="548426" cy="473159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Connettore 2 15"/>
          <p:cNvCxnSpPr/>
          <p:nvPr/>
        </p:nvCxnSpPr>
        <p:spPr>
          <a:xfrm flipH="1" flipV="1">
            <a:off x="2987824" y="2276872"/>
            <a:ext cx="576065" cy="28803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5796136" y="2348881"/>
            <a:ext cx="576064" cy="36003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652120" y="4005064"/>
            <a:ext cx="504056" cy="43204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Risultati immagini per RJ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5733256"/>
            <a:ext cx="856099" cy="592672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isultati immagini per cibj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733256"/>
            <a:ext cx="831544" cy="59868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ttangolo 20"/>
          <p:cNvSpPr/>
          <p:nvPr/>
        </p:nvSpPr>
        <p:spPr>
          <a:xfrm>
            <a:off x="3923928" y="5373216"/>
            <a:ext cx="1382109" cy="258532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5496"/>
            <a:ext cx="9144000" cy="789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tangolo 22"/>
          <p:cNvSpPr/>
          <p:nvPr/>
        </p:nvSpPr>
        <p:spPr>
          <a:xfrm>
            <a:off x="755576" y="184482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Defending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Integrity of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Jewellery’s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Supply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Chain</a:t>
            </a: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YOU!!!</a:t>
            </a: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Tx/>
              <a:buChar char="-"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VICENZAORO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Sunday, January 22, 2017 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39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Sustainability, coorporate and social responsability etics</dc:title>
  <dc:creator>Elena</dc:creator>
  <cp:lastModifiedBy>Steven Benson</cp:lastModifiedBy>
  <cp:revision>22</cp:revision>
  <dcterms:created xsi:type="dcterms:W3CDTF">2017-01-17T14:56:52Z</dcterms:created>
  <dcterms:modified xsi:type="dcterms:W3CDTF">2017-01-20T12:19:16Z</dcterms:modified>
</cp:coreProperties>
</file>